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67" r:id="rId5"/>
    <p:sldId id="268" r:id="rId6"/>
    <p:sldId id="258" r:id="rId7"/>
    <p:sldId id="265" r:id="rId8"/>
    <p:sldId id="259" r:id="rId9"/>
    <p:sldId id="260" r:id="rId10"/>
    <p:sldId id="261" r:id="rId11"/>
    <p:sldId id="269" r:id="rId12"/>
    <p:sldId id="262" r:id="rId13"/>
    <p:sldId id="263" r:id="rId14"/>
    <p:sldId id="270" r:id="rId15"/>
    <p:sldId id="264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6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5862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Placeholder 130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445000" y="342900"/>
            <a:ext cx="4114800" cy="6070600"/>
          </a:xfrm>
          <a:prstGeom prst="rect">
            <a:avLst/>
          </a:prstGeom>
        </p:spPr>
      </p:pic>
      <p:pic>
        <p:nvPicPr>
          <p:cNvPr id="132" name="Picture Placeholder 131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8547100" y="342900"/>
            <a:ext cx="4114800" cy="6070600"/>
          </a:xfrm>
          <a:prstGeom prst="rect">
            <a:avLst/>
          </a:prstGeom>
        </p:spPr>
      </p:pic>
      <p:pic>
        <p:nvPicPr>
          <p:cNvPr id="133" name="Picture Placeholder 132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342900" y="342900"/>
            <a:ext cx="4114800" cy="607060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Investigating Rocks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rock is a mixture of two or more minerals.  Rocks can be grouped into three families, depending on how they formed.</a:t>
            </a:r>
          </a:p>
        </p:txBody>
      </p:sp>
      <p:sp>
        <p:nvSpPr>
          <p:cNvPr id="136" name="Shape 136"/>
          <p:cNvSpPr/>
          <p:nvPr/>
        </p:nvSpPr>
        <p:spPr>
          <a:xfrm>
            <a:off x="4988917" y="5803900"/>
            <a:ext cx="267136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Conglomerate</a:t>
            </a:r>
          </a:p>
        </p:txBody>
      </p:sp>
      <p:sp>
        <p:nvSpPr>
          <p:cNvPr id="137" name="Shape 137"/>
          <p:cNvSpPr/>
          <p:nvPr/>
        </p:nvSpPr>
        <p:spPr>
          <a:xfrm>
            <a:off x="1665188" y="5613400"/>
            <a:ext cx="147022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Granite</a:t>
            </a:r>
          </a:p>
        </p:txBody>
      </p:sp>
      <p:sp>
        <p:nvSpPr>
          <p:cNvPr id="138" name="Shape 138"/>
          <p:cNvSpPr/>
          <p:nvPr/>
        </p:nvSpPr>
        <p:spPr>
          <a:xfrm>
            <a:off x="8637190" y="5702300"/>
            <a:ext cx="131842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Gneiss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2" build="p" bldLvl="5" animBg="1" advAuto="0"/>
      <p:bldP spid="137" grpId="1" build="p" bldLvl="5" animBg="1" advAuto="0"/>
      <p:bldP spid="138" grpId="3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Placeholder 15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27800" y="4889500"/>
            <a:ext cx="5880100" cy="4267200"/>
          </a:xfrm>
          <a:prstGeom prst="rect">
            <a:avLst/>
          </a:prstGeom>
        </p:spPr>
      </p:pic>
      <p:pic>
        <p:nvPicPr>
          <p:cNvPr id="157" name="Picture Placeholder 156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527800" y="628650"/>
            <a:ext cx="5880100" cy="4267200"/>
          </a:xfrm>
          <a:prstGeom prst="rect">
            <a:avLst/>
          </a:prstGeom>
        </p:spPr>
      </p:pic>
      <p:pic>
        <p:nvPicPr>
          <p:cNvPr id="158" name="Picture Placeholder 157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609600"/>
            <a:ext cx="5918200" cy="8547100"/>
          </a:xfrm>
          <a:prstGeom prst="rect">
            <a:avLst/>
          </a:prstGeom>
        </p:spPr>
      </p:pic>
      <p:sp>
        <p:nvSpPr>
          <p:cNvPr id="159" name="Shape 159"/>
          <p:cNvSpPr/>
          <p:nvPr/>
        </p:nvSpPr>
        <p:spPr>
          <a:xfrm>
            <a:off x="7192069" y="3911600"/>
            <a:ext cx="1973462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Sandstone</a:t>
            </a:r>
          </a:p>
        </p:txBody>
      </p:sp>
      <p:sp>
        <p:nvSpPr>
          <p:cNvPr id="160" name="Shape 160"/>
          <p:cNvSpPr/>
          <p:nvPr/>
        </p:nvSpPr>
        <p:spPr>
          <a:xfrm>
            <a:off x="10281542" y="4851400"/>
            <a:ext cx="199211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594E9"/>
                </a:solidFill>
              </a:defRPr>
            </a:lvl1pPr>
          </a:lstStyle>
          <a:p>
            <a:r>
              <a:t>Limestone</a:t>
            </a:r>
          </a:p>
        </p:txBody>
      </p:sp>
      <p:sp>
        <p:nvSpPr>
          <p:cNvPr id="161" name="Shape 161"/>
          <p:cNvSpPr/>
          <p:nvPr/>
        </p:nvSpPr>
        <p:spPr>
          <a:xfrm>
            <a:off x="4095353" y="8216900"/>
            <a:ext cx="108029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4F1DF"/>
                </a:solidFill>
              </a:defRPr>
            </a:lvl1pPr>
          </a:lstStyle>
          <a:p>
            <a:r>
              <a:t>Shale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out PAGE 331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2925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Placeholder 162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Metamorphic </a:t>
            </a:r>
            <a:r>
              <a:rPr sz="3800" b="1" i="1"/>
              <a:t>(changed form)</a:t>
            </a:r>
            <a:r>
              <a:t> Rock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rocks made when heat, pressure, or hot fluids change one type of rock into another type of rock.</a:t>
            </a:r>
          </a:p>
          <a:p>
            <a:pPr>
              <a:buBlip>
                <a:blip r:embed="rId3"/>
              </a:buBlip>
            </a:pPr>
            <a:r>
              <a:t>made from igneous, sedimentary or other metamorphic rocks</a:t>
            </a:r>
          </a:p>
          <a:p>
            <a:pPr>
              <a:buBlip>
                <a:blip r:embed="rId3"/>
              </a:buBlip>
            </a:pPr>
            <a:r>
              <a:t>the process is </a:t>
            </a:r>
            <a:r>
              <a:rPr b="1"/>
              <a:t>long</a:t>
            </a:r>
            <a:r>
              <a:t> and </a:t>
            </a:r>
            <a:r>
              <a:rPr b="1"/>
              <a:t>slow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725443" y="2529085"/>
            <a:ext cx="5675226" cy="403507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Parent Rocks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Metamorphic rocks form below the surface of Earth where heat and pressure are very high.  </a:t>
            </a:r>
          </a:p>
          <a:p>
            <a:pPr>
              <a:buBlip>
                <a:blip r:embed="rId3"/>
              </a:buBlip>
            </a:pPr>
            <a:r>
              <a:t>the rock that has been changed into a metamorphic rock is called the </a:t>
            </a:r>
            <a:r>
              <a:rPr b="1">
                <a:solidFill>
                  <a:srgbClr val="E8799B"/>
                </a:solidFill>
              </a:rPr>
              <a:t>parent rock. </a:t>
            </a:r>
          </a:p>
        </p:txBody>
      </p:sp>
      <p:sp>
        <p:nvSpPr>
          <p:cNvPr id="170" name="Shape 170"/>
          <p:cNvSpPr/>
          <p:nvPr/>
        </p:nvSpPr>
        <p:spPr>
          <a:xfrm>
            <a:off x="7144243" y="6794499"/>
            <a:ext cx="4583715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 b="1">
                <a:solidFill>
                  <a:srgbClr val="489348"/>
                </a:solidFill>
              </a:defRPr>
            </a:pPr>
            <a:r>
              <a:t>Another example would </a:t>
            </a:r>
          </a:p>
          <a:p>
            <a:pPr>
              <a:defRPr sz="2900" b="1">
                <a:solidFill>
                  <a:srgbClr val="489348"/>
                </a:solidFill>
              </a:defRPr>
            </a:pPr>
            <a:r>
              <a:t>be shale turning into slate.</a:t>
            </a:r>
          </a:p>
        </p:txBody>
      </p:sp>
      <p:pic>
        <p:nvPicPr>
          <p:cNvPr id="171" name="oil_shale_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9800" y="7950200"/>
            <a:ext cx="1787751" cy="1123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35505" y="7950200"/>
            <a:ext cx="1688664" cy="1123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out </a:t>
            </a:r>
            <a:br>
              <a:rPr lang="en-US" dirty="0" smtClean="0"/>
            </a:br>
            <a:r>
              <a:rPr lang="en-US" dirty="0" smtClean="0"/>
              <a:t>PAGE 332-333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35276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020"/>
            </a:lvl1pPr>
          </a:lstStyle>
          <a:p>
            <a:r>
              <a:t>CHECK FOR UNDERSTANDING</a:t>
            </a:r>
          </a:p>
        </p:txBody>
      </p:sp>
      <p:sp>
        <p:nvSpPr>
          <p:cNvPr id="175" name="Shape 175"/>
          <p:cNvSpPr/>
          <p:nvPr/>
        </p:nvSpPr>
        <p:spPr>
          <a:xfrm>
            <a:off x="2541999" y="4197349"/>
            <a:ext cx="7920802" cy="234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Complete questions 1-10 &amp; 12 </a:t>
            </a:r>
          </a:p>
          <a:p>
            <a:pPr>
              <a:defRPr sz="4500"/>
            </a:pPr>
            <a:endParaRPr/>
          </a:p>
          <a:p>
            <a:pPr>
              <a:defRPr sz="4500" b="1"/>
            </a:pPr>
            <a:r>
              <a:t>Page 339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7010400"/>
            <a:ext cx="11709400" cy="14224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2">
                    <a:lumMod val="10000"/>
                  </a:schemeClr>
                </a:solidFill>
              </a:rPr>
              <a:t>The Rock Cycle</a:t>
            </a:r>
            <a:endParaRPr lang="fr-CA" sz="8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Image result for the rock cycle"/>
          <p:cNvPicPr>
            <a:picLocks noGrp="1" noChangeAspect="1" noChangeArrowheads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11610" r="-353" b="827"/>
          <a:stretch/>
        </p:blipFill>
        <p:spPr bwMode="auto">
          <a:xfrm>
            <a:off x="368301" y="368300"/>
            <a:ext cx="12247425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291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 Cycle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Rocks are always changing.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One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type of rock may turn into another.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example is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sedimentary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rocks may get pushed underground and get melted into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igneous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rocks, or igneous rock may get put under high pressure and change to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metamorphic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rock.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This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process of rocks continuously changing is called 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"The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Rock Cycle"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 Another way of saying this is that rocks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are continuously recycled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into different forms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fr-CA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Image result for rocks changing"/>
          <p:cNvPicPr>
            <a:picLocks noGrp="1" noChangeAspect="1" noChangeArrowheads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1" r="-6875" b="-1228"/>
          <a:stretch/>
        </p:blipFill>
        <p:spPr bwMode="auto">
          <a:xfrm>
            <a:off x="6241774" y="2590800"/>
            <a:ext cx="6579704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060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8800" y="533400"/>
            <a:ext cx="12039600" cy="17272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bg2">
                    <a:lumMod val="10000"/>
                    <a:alpha val="9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bg2">
                    <a:lumMod val="10000"/>
                    <a:alpha val="95000"/>
                  </a:schemeClr>
                </a:solidFill>
              </a:rPr>
            </a:br>
            <a:r>
              <a:rPr lang="en-US" sz="4400" b="1" dirty="0" smtClean="0">
                <a:solidFill>
                  <a:schemeClr val="bg2">
                    <a:lumMod val="10000"/>
                    <a:alpha val="95000"/>
                  </a:schemeClr>
                </a:solidFill>
              </a:rPr>
              <a:t>We </a:t>
            </a:r>
            <a:r>
              <a:rPr lang="en-US" sz="4400" b="1" dirty="0">
                <a:solidFill>
                  <a:schemeClr val="bg2">
                    <a:lumMod val="10000"/>
                    <a:alpha val="95000"/>
                  </a:schemeClr>
                </a:solidFill>
              </a:rPr>
              <a:t>can see the processes that cause this recycling of the rocks in the diagram to the right.</a:t>
            </a:r>
            <a:r>
              <a:rPr lang="en-US" dirty="0"/>
              <a:t/>
            </a:r>
            <a:br>
              <a:rPr lang="en-US" dirty="0"/>
            </a:b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Weathering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and erosion can turn igneous and metamorphic rocks into sedimentary rocks.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Heat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and pressure can change sedimentary and igneous rocks into metamorphic rocks.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Melting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and cooling changes metamorphic and sedimentary rocks into igneous rocks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endParaRPr lang="fr-CA" dirty="0"/>
          </a:p>
        </p:txBody>
      </p:sp>
      <p:pic>
        <p:nvPicPr>
          <p:cNvPr id="7170" name="Picture 2" descr="http://www.qpms.ca/upload1/104709/rock_cycle.png"/>
          <p:cNvPicPr>
            <a:picLocks noGrp="1" noChangeAspect="1" noChangeArrowheads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" t="-1371" r="-7213" b="-11657"/>
          <a:stretch/>
        </p:blipFill>
        <p:spPr bwMode="auto">
          <a:xfrm>
            <a:off x="6350000" y="2895600"/>
            <a:ext cx="6248400" cy="60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288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Placeholder 13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Igneous Rock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9763" indent="-389763" defTabSz="578358">
              <a:spcBef>
                <a:spcPts val="2300"/>
              </a:spcBef>
              <a:buBlip>
                <a:blip r:embed="rId3"/>
              </a:buBlip>
              <a:defRPr sz="3168"/>
            </a:pPr>
            <a:r>
              <a:t>forms from the cooling of molten (melted) rock material</a:t>
            </a:r>
          </a:p>
          <a:p>
            <a:pPr marL="389763" indent="-389763" defTabSz="578358">
              <a:spcBef>
                <a:spcPts val="2300"/>
              </a:spcBef>
              <a:buBlip>
                <a:blip r:embed="rId3"/>
              </a:buBlip>
              <a:defRPr sz="3168"/>
            </a:pPr>
            <a:r>
              <a:t>CRYSTALS are formed - the size depends on whether the rock cools quickly or slowly</a:t>
            </a:r>
          </a:p>
          <a:p>
            <a:pPr marL="389763" indent="-389763" defTabSz="578358">
              <a:spcBef>
                <a:spcPts val="2300"/>
              </a:spcBef>
              <a:buBlip>
                <a:blip r:embed="rId3"/>
              </a:buBlip>
              <a:defRPr sz="3168"/>
            </a:pPr>
            <a:r>
              <a:t>igneous rocks are divided into two groups, depending on where the rocks cooled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INTRUSIVE ROCK</a:t>
            </a:r>
            <a:endParaRPr lang="fr-CA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the magma cools and hardens below the earth's surface, the rocks formed are </a:t>
            </a:r>
            <a:r>
              <a:rPr lang="en-US" b="1" u="sng" dirty="0"/>
              <a:t>in</a:t>
            </a:r>
            <a:r>
              <a:rPr lang="en-US" dirty="0"/>
              <a:t>trusive( </a:t>
            </a:r>
            <a:r>
              <a:rPr lang="en-US" b="1" u="sng" dirty="0"/>
              <a:t>in</a:t>
            </a:r>
            <a:r>
              <a:rPr lang="en-US" dirty="0"/>
              <a:t>side the earth) rocks.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rocks cool slowly and there is time for large crystals to form.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example of a intrusive rock is </a:t>
            </a:r>
            <a:r>
              <a:rPr lang="en-US" b="1" dirty="0"/>
              <a:t>Granite.</a:t>
            </a:r>
            <a:endParaRPr lang="fr-CA" dirty="0"/>
          </a:p>
        </p:txBody>
      </p:sp>
      <p:pic>
        <p:nvPicPr>
          <p:cNvPr id="2050" name="Picture 2" descr="http://www.qpms.ca/upload1/104709/granite.jpg"/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r="192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EXTRUSIVE ROCK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 magma reaches the earth's </a:t>
            </a:r>
            <a:r>
              <a:rPr lang="en-US" dirty="0" smtClean="0"/>
              <a:t>surface (lava</a:t>
            </a:r>
            <a:r>
              <a:rPr lang="en-US" dirty="0"/>
              <a:t>) it cools and hardens quickly.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no time for crystals to form and the rock looks homogeneous.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example: </a:t>
            </a:r>
            <a:r>
              <a:rPr lang="en-US" b="1" dirty="0"/>
              <a:t>Basalt. </a:t>
            </a:r>
            <a:endParaRPr lang="en-US" b="1" dirty="0" smtClean="0"/>
          </a:p>
        </p:txBody>
      </p:sp>
      <p:pic>
        <p:nvPicPr>
          <p:cNvPr id="3074" name="Picture 2" descr="http://www.qpms.ca/upload1/104709/basalt.jpg"/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144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10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EXTRUSIVE ROCK CON’T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the lava hardens so quickly that it forms volcanic glass </a:t>
            </a:r>
            <a:r>
              <a:rPr lang="en-US" dirty="0" smtClean="0"/>
              <a:t>which </a:t>
            </a:r>
            <a:r>
              <a:rPr lang="en-US" dirty="0"/>
              <a:t>is called </a:t>
            </a:r>
            <a:r>
              <a:rPr lang="en-US" b="1" dirty="0"/>
              <a:t>Obsidian. </a:t>
            </a:r>
            <a:endParaRPr lang="en-US" b="1" dirty="0" smtClean="0"/>
          </a:p>
          <a:p>
            <a:r>
              <a:rPr lang="en-US" dirty="0" smtClean="0"/>
              <a:t>Another </a:t>
            </a:r>
            <a:r>
              <a:rPr lang="en-US" dirty="0"/>
              <a:t>type of extrusive rock forms from frothy </a:t>
            </a:r>
            <a:r>
              <a:rPr lang="en-US" dirty="0" smtClean="0"/>
              <a:t>(foamy</a:t>
            </a:r>
            <a:r>
              <a:rPr lang="en-US" dirty="0"/>
              <a:t>) lava and is called </a:t>
            </a:r>
            <a:r>
              <a:rPr lang="en-US" b="1" dirty="0"/>
              <a:t>Pumice</a:t>
            </a:r>
            <a:r>
              <a:rPr lang="en-US" dirty="0"/>
              <a:t>.</a:t>
            </a:r>
            <a:endParaRPr lang="fr-CA" dirty="0"/>
          </a:p>
          <a:p>
            <a:r>
              <a:rPr lang="en-US" b="1" dirty="0"/>
              <a:t> </a:t>
            </a:r>
            <a:endParaRPr lang="en-US" b="1" dirty="0" smtClean="0"/>
          </a:p>
        </p:txBody>
      </p:sp>
      <p:pic>
        <p:nvPicPr>
          <p:cNvPr id="4098" name="Picture 2" descr="http://www.qpms.ca/upload1/104709/obsidian.jpg"/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r="19340"/>
          <a:stretch>
            <a:fillRect/>
          </a:stretch>
        </p:blipFill>
        <p:spPr bwMode="auto">
          <a:xfrm>
            <a:off x="6718300" y="2590800"/>
            <a:ext cx="56769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qpms.ca/upload1/104709/pum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74" y="6019800"/>
            <a:ext cx="565212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8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Intrusive VS </a:t>
            </a:r>
            <a:r>
              <a:rPr dirty="0" smtClean="0"/>
              <a:t>Extrusive</a:t>
            </a:r>
            <a:r>
              <a:rPr lang="en-US" dirty="0" smtClean="0"/>
              <a:t> RECAP</a:t>
            </a:r>
            <a:endParaRPr dirty="0"/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When magma cools and hardens </a:t>
            </a:r>
            <a:r>
              <a:rPr b="1">
                <a:solidFill>
                  <a:srgbClr val="D443DF"/>
                </a:solidFill>
              </a:rPr>
              <a:t>below</a:t>
            </a:r>
            <a:r>
              <a:t> the Earth’s surface the rock is called </a:t>
            </a:r>
            <a:r>
              <a:rPr b="1">
                <a:solidFill>
                  <a:srgbClr val="D443DF"/>
                </a:solidFill>
              </a:rPr>
              <a:t>intrusive rock.</a:t>
            </a:r>
          </a:p>
          <a:p>
            <a:pPr>
              <a:buBlip>
                <a:blip r:embed="rId2"/>
              </a:buBlip>
            </a:pPr>
            <a:r>
              <a:t>Lava is what the molten material is called that breaks through the Earth’s surface in the form of a volcanic eruption.  When lava cools </a:t>
            </a:r>
            <a:r>
              <a:rPr b="1">
                <a:solidFill>
                  <a:srgbClr val="4F42F7"/>
                </a:solidFill>
              </a:rPr>
              <a:t>on</a:t>
            </a:r>
            <a:r>
              <a:t> the Earth’s surface, that rock is called </a:t>
            </a:r>
            <a:r>
              <a:rPr b="1">
                <a:solidFill>
                  <a:srgbClr val="4F42F7"/>
                </a:solidFill>
              </a:rPr>
              <a:t>extrusive</a:t>
            </a:r>
            <a:r>
              <a:t> rock.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qpms.ca/upload1/104709/magma.jpg"/>
          <p:cNvPicPr>
            <a:picLocks noGrp="1" noChangeAspect="1" noChangeArrowheads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r="505"/>
          <a:stretch/>
        </p:blipFill>
        <p:spPr bwMode="auto">
          <a:xfrm>
            <a:off x="939800" y="685800"/>
            <a:ext cx="10952480" cy="821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25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Granite forms very deep and very slowly in the Earth’s crust. What type of IGNEOUS rock is it?</a:t>
            </a:r>
            <a:br/>
            <a:endParaRPr/>
          </a:p>
          <a:p>
            <a:pPr>
              <a:buBlip>
                <a:blip r:embed="rId2"/>
              </a:buBlip>
            </a:pPr>
            <a:r>
              <a:rPr b="1" i="1"/>
              <a:t>The time it takes for lava to cool determines the size of crystals in the rock, or whether crystals form at all.</a:t>
            </a:r>
            <a:r>
              <a:t/>
            </a:r>
            <a:br/>
            <a:endParaRPr/>
          </a:p>
          <a:p>
            <a:pPr>
              <a:buBlip>
                <a:blip r:embed="rId2"/>
              </a:buBlip>
            </a:pPr>
            <a:r>
              <a:t>Basalt &amp; obsidian</a:t>
            </a:r>
          </a:p>
        </p:txBody>
      </p:sp>
      <p:pic>
        <p:nvPicPr>
          <p:cNvPr id="148" name="Granite1_hero_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5700" y="2590800"/>
            <a:ext cx="2077147" cy="1908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00120 IMG_6065 Tenerife diabas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0600" y="6934200"/>
            <a:ext cx="3174077" cy="1851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obsidian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23450" y="6515099"/>
            <a:ext cx="2488671" cy="2384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Placeholder 151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Sedimentary Rock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Sedimentary rocks form from the </a:t>
            </a:r>
            <a:r>
              <a:rPr b="1"/>
              <a:t>compaction</a:t>
            </a:r>
            <a:r>
              <a:t> and </a:t>
            </a:r>
            <a:r>
              <a:rPr b="1"/>
              <a:t>cementation</a:t>
            </a:r>
            <a:r>
              <a:t> of sediments into visible layers called beds.</a:t>
            </a:r>
          </a:p>
          <a:p>
            <a:pPr>
              <a:buBlip>
                <a:blip r:embed="rId3"/>
              </a:buBlip>
            </a:pPr>
            <a:r>
              <a:t>often made in oceans and lakes where the larger, heavier sediments settle first.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473</Words>
  <Application>Microsoft Office PowerPoint</Application>
  <PresentationFormat>Custom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BrushedCanvas</vt:lpstr>
      <vt:lpstr>Investigating Rocks</vt:lpstr>
      <vt:lpstr>Igneous Rock</vt:lpstr>
      <vt:lpstr>INTRUSIVE ROCK</vt:lpstr>
      <vt:lpstr>EXTRUSIVE ROCK</vt:lpstr>
      <vt:lpstr>EXTRUSIVE ROCK CON’T</vt:lpstr>
      <vt:lpstr>Intrusive VS Extrusive RECAP</vt:lpstr>
      <vt:lpstr>PowerPoint Presentation</vt:lpstr>
      <vt:lpstr>PowerPoint Presentation</vt:lpstr>
      <vt:lpstr>Sedimentary Rock</vt:lpstr>
      <vt:lpstr>PowerPoint Presentation</vt:lpstr>
      <vt:lpstr>Let’s check out PAGE 331</vt:lpstr>
      <vt:lpstr>Metamorphic (changed form) Rock</vt:lpstr>
      <vt:lpstr>Parent Rocks</vt:lpstr>
      <vt:lpstr>Let’s check out  PAGE 332-333</vt:lpstr>
      <vt:lpstr>CHECK FOR UNDERSTANDING</vt:lpstr>
      <vt:lpstr>The Rock Cycle</vt:lpstr>
      <vt:lpstr>Rock Cycle</vt:lpstr>
      <vt:lpstr> We can see the processes that cause this recycling of the rocks in the diagram to the right.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Rocks</dc:title>
  <cp:lastModifiedBy>teacher</cp:lastModifiedBy>
  <cp:revision>7</cp:revision>
  <dcterms:modified xsi:type="dcterms:W3CDTF">2017-05-04T13:08:13Z</dcterms:modified>
</cp:coreProperties>
</file>