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58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5059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-Johnny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Minerals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pure, naturally occurring, inorganic, solid substance.</a:t>
            </a:r>
          </a:p>
        </p:txBody>
      </p:sp>
      <p:sp>
        <p:nvSpPr>
          <p:cNvPr id="121" name="Shape 121"/>
          <p:cNvSpPr/>
          <p:nvPr/>
        </p:nvSpPr>
        <p:spPr>
          <a:xfrm>
            <a:off x="2730041" y="7924800"/>
            <a:ext cx="7214518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INORGANIC: not consisting of or </a:t>
            </a:r>
          </a:p>
          <a:p>
            <a:r>
              <a:t>deriving from living matter. </a:t>
            </a:r>
          </a:p>
        </p:txBody>
      </p:sp>
      <p:grpSp>
        <p:nvGrpSpPr>
          <p:cNvPr id="6" name="SMARTInkShape-Group1"/>
          <p:cNvGrpSpPr/>
          <p:nvPr/>
        </p:nvGrpSpPr>
        <p:grpSpPr>
          <a:xfrm>
            <a:off x="4660900" y="7442200"/>
            <a:ext cx="152401" cy="431801"/>
            <a:chOff x="4660900" y="7442200"/>
            <a:chExt cx="152401" cy="431801"/>
          </a:xfrm>
        </p:grpSpPr>
        <p:sp>
          <p:nvSpPr>
            <p:cNvPr id="2" name="SMARTInkShape-1"/>
            <p:cNvSpPr/>
            <p:nvPr>
              <p:custDataLst>
                <p:tags r:id="rId8"/>
              </p:custDataLst>
            </p:nvPr>
          </p:nvSpPr>
          <p:spPr>
            <a:xfrm>
              <a:off x="4660900" y="7442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155" y="0"/>
                  </a:lnTo>
                  <a:lnTo>
                    <a:pt x="0" y="1270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" name="SMARTInkShape-2"/>
            <p:cNvSpPr/>
            <p:nvPr>
              <p:custDataLst>
                <p:tags r:id="rId9"/>
              </p:custDataLst>
            </p:nvPr>
          </p:nvSpPr>
          <p:spPr>
            <a:xfrm>
              <a:off x="4775200" y="75438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" name="SMARTInkShape-3"/>
            <p:cNvSpPr/>
            <p:nvPr>
              <p:custDataLst>
                <p:tags r:id="rId10"/>
              </p:custDataLst>
            </p:nvPr>
          </p:nvSpPr>
          <p:spPr>
            <a:xfrm>
              <a:off x="4800600" y="75946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0" y="10934"/>
                  </a:lnTo>
                  <a:lnTo>
                    <a:pt x="12700" y="2540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" name="SMARTInkShape-4"/>
            <p:cNvSpPr/>
            <p:nvPr>
              <p:custDataLst>
                <p:tags r:id="rId11"/>
              </p:custDataLst>
            </p:nvPr>
          </p:nvSpPr>
          <p:spPr>
            <a:xfrm>
              <a:off x="4749800" y="78613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2" name="SMARTInkShape-Group2"/>
          <p:cNvGrpSpPr/>
          <p:nvPr/>
        </p:nvGrpSpPr>
        <p:grpSpPr>
          <a:xfrm>
            <a:off x="2997200" y="4775234"/>
            <a:ext cx="2679094" cy="2311338"/>
            <a:chOff x="2997200" y="4775234"/>
            <a:chExt cx="2679094" cy="2311338"/>
          </a:xfrm>
        </p:grpSpPr>
        <p:sp>
          <p:nvSpPr>
            <p:cNvPr id="7" name="SMARTInkShape-5"/>
            <p:cNvSpPr/>
            <p:nvPr>
              <p:custDataLst>
                <p:tags r:id="rId3"/>
              </p:custDataLst>
            </p:nvPr>
          </p:nvSpPr>
          <p:spPr>
            <a:xfrm>
              <a:off x="3337596" y="4775234"/>
              <a:ext cx="634705" cy="558767"/>
            </a:xfrm>
            <a:custGeom>
              <a:avLst/>
              <a:gdLst/>
              <a:ahLst/>
              <a:cxnLst/>
              <a:rect l="0" t="0" r="0" b="0"/>
              <a:pathLst>
                <a:path w="634705" h="558767">
                  <a:moveTo>
                    <a:pt x="561304" y="50766"/>
                  </a:moveTo>
                  <a:lnTo>
                    <a:pt x="561304" y="50766"/>
                  </a:lnTo>
                  <a:lnTo>
                    <a:pt x="561304" y="44024"/>
                  </a:lnTo>
                  <a:lnTo>
                    <a:pt x="558482" y="42038"/>
                  </a:lnTo>
                  <a:lnTo>
                    <a:pt x="542437" y="37832"/>
                  </a:lnTo>
                  <a:lnTo>
                    <a:pt x="503389" y="17918"/>
                  </a:lnTo>
                  <a:lnTo>
                    <a:pt x="446067" y="6616"/>
                  </a:lnTo>
                  <a:lnTo>
                    <a:pt x="385880" y="1280"/>
                  </a:lnTo>
                  <a:lnTo>
                    <a:pt x="336387" y="355"/>
                  </a:lnTo>
                  <a:lnTo>
                    <a:pt x="285974" y="81"/>
                  </a:lnTo>
                  <a:lnTo>
                    <a:pt x="235289" y="0"/>
                  </a:lnTo>
                  <a:lnTo>
                    <a:pt x="184523" y="1387"/>
                  </a:lnTo>
                  <a:lnTo>
                    <a:pt x="135144" y="10108"/>
                  </a:lnTo>
                  <a:lnTo>
                    <a:pt x="73489" y="29820"/>
                  </a:lnTo>
                  <a:lnTo>
                    <a:pt x="37013" y="47987"/>
                  </a:lnTo>
                  <a:lnTo>
                    <a:pt x="864" y="78640"/>
                  </a:lnTo>
                  <a:lnTo>
                    <a:pt x="0" y="84871"/>
                  </a:lnTo>
                  <a:lnTo>
                    <a:pt x="6565" y="99320"/>
                  </a:lnTo>
                  <a:lnTo>
                    <a:pt x="22226" y="122864"/>
                  </a:lnTo>
                  <a:lnTo>
                    <a:pt x="25381" y="137372"/>
                  </a:lnTo>
                  <a:lnTo>
                    <a:pt x="29044" y="143781"/>
                  </a:lnTo>
                  <a:lnTo>
                    <a:pt x="63764" y="181879"/>
                  </a:lnTo>
                  <a:lnTo>
                    <a:pt x="118181" y="213568"/>
                  </a:lnTo>
                  <a:lnTo>
                    <a:pt x="178015" y="235743"/>
                  </a:lnTo>
                  <a:lnTo>
                    <a:pt x="227447" y="250762"/>
                  </a:lnTo>
                  <a:lnTo>
                    <a:pt x="277841" y="271048"/>
                  </a:lnTo>
                  <a:lnTo>
                    <a:pt x="329932" y="288034"/>
                  </a:lnTo>
                  <a:lnTo>
                    <a:pt x="388014" y="308902"/>
                  </a:lnTo>
                  <a:lnTo>
                    <a:pt x="441598" y="326060"/>
                  </a:lnTo>
                  <a:lnTo>
                    <a:pt x="491813" y="346980"/>
                  </a:lnTo>
                  <a:lnTo>
                    <a:pt x="547420" y="371169"/>
                  </a:lnTo>
                  <a:lnTo>
                    <a:pt x="607122" y="415558"/>
                  </a:lnTo>
                  <a:lnTo>
                    <a:pt x="623328" y="434489"/>
                  </a:lnTo>
                  <a:lnTo>
                    <a:pt x="633304" y="454210"/>
                  </a:lnTo>
                  <a:lnTo>
                    <a:pt x="634704" y="459429"/>
                  </a:lnTo>
                  <a:lnTo>
                    <a:pt x="632497" y="472753"/>
                  </a:lnTo>
                  <a:lnTo>
                    <a:pt x="629932" y="480258"/>
                  </a:lnTo>
                  <a:lnTo>
                    <a:pt x="619557" y="492358"/>
                  </a:lnTo>
                  <a:lnTo>
                    <a:pt x="558488" y="531471"/>
                  </a:lnTo>
                  <a:lnTo>
                    <a:pt x="515011" y="554196"/>
                  </a:lnTo>
                  <a:lnTo>
                    <a:pt x="497804" y="558766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" name="SMARTInkShape-6"/>
            <p:cNvSpPr/>
            <p:nvPr>
              <p:custDataLst>
                <p:tags r:id="rId4"/>
              </p:custDataLst>
            </p:nvPr>
          </p:nvSpPr>
          <p:spPr>
            <a:xfrm>
              <a:off x="4241800" y="4800982"/>
              <a:ext cx="1434494" cy="2285590"/>
            </a:xfrm>
            <a:custGeom>
              <a:avLst/>
              <a:gdLst/>
              <a:ahLst/>
              <a:cxnLst/>
              <a:rect l="0" t="0" r="0" b="0"/>
              <a:pathLst>
                <a:path w="1434494" h="2285590">
                  <a:moveTo>
                    <a:pt x="1257300" y="63118"/>
                  </a:moveTo>
                  <a:lnTo>
                    <a:pt x="1257300" y="63118"/>
                  </a:lnTo>
                  <a:lnTo>
                    <a:pt x="1315602" y="63118"/>
                  </a:lnTo>
                  <a:lnTo>
                    <a:pt x="1328368" y="61707"/>
                  </a:lnTo>
                  <a:lnTo>
                    <a:pt x="1384495" y="41151"/>
                  </a:lnTo>
                  <a:lnTo>
                    <a:pt x="1411463" y="38396"/>
                  </a:lnTo>
                  <a:lnTo>
                    <a:pt x="1415109" y="36759"/>
                  </a:lnTo>
                  <a:lnTo>
                    <a:pt x="1417539" y="34256"/>
                  </a:lnTo>
                  <a:lnTo>
                    <a:pt x="1419160" y="31177"/>
                  </a:lnTo>
                  <a:lnTo>
                    <a:pt x="1421651" y="29124"/>
                  </a:lnTo>
                  <a:lnTo>
                    <a:pt x="1428182" y="26843"/>
                  </a:lnTo>
                  <a:lnTo>
                    <a:pt x="1430488" y="24823"/>
                  </a:lnTo>
                  <a:lnTo>
                    <a:pt x="1434493" y="14243"/>
                  </a:lnTo>
                  <a:lnTo>
                    <a:pt x="1428178" y="6146"/>
                  </a:lnTo>
                  <a:lnTo>
                    <a:pt x="1421205" y="2519"/>
                  </a:lnTo>
                  <a:lnTo>
                    <a:pt x="1398254" y="0"/>
                  </a:lnTo>
                  <a:lnTo>
                    <a:pt x="1341223" y="1063"/>
                  </a:lnTo>
                  <a:lnTo>
                    <a:pt x="1282045" y="17299"/>
                  </a:lnTo>
                  <a:lnTo>
                    <a:pt x="1219114" y="41580"/>
                  </a:lnTo>
                  <a:lnTo>
                    <a:pt x="1197995" y="54956"/>
                  </a:lnTo>
                  <a:lnTo>
                    <a:pt x="1158222" y="102103"/>
                  </a:lnTo>
                  <a:lnTo>
                    <a:pt x="1139265" y="142002"/>
                  </a:lnTo>
                  <a:lnTo>
                    <a:pt x="1131481" y="189356"/>
                  </a:lnTo>
                  <a:lnTo>
                    <a:pt x="1131867" y="241079"/>
                  </a:lnTo>
                  <a:lnTo>
                    <a:pt x="1143248" y="297005"/>
                  </a:lnTo>
                  <a:lnTo>
                    <a:pt x="1164560" y="359654"/>
                  </a:lnTo>
                  <a:lnTo>
                    <a:pt x="1178395" y="393221"/>
                  </a:lnTo>
                  <a:lnTo>
                    <a:pt x="1213800" y="449382"/>
                  </a:lnTo>
                  <a:lnTo>
                    <a:pt x="1235432" y="492195"/>
                  </a:lnTo>
                  <a:lnTo>
                    <a:pt x="1273697" y="554025"/>
                  </a:lnTo>
                  <a:lnTo>
                    <a:pt x="1299586" y="611712"/>
                  </a:lnTo>
                  <a:lnTo>
                    <a:pt x="1325029" y="667960"/>
                  </a:lnTo>
                  <a:lnTo>
                    <a:pt x="1354667" y="727721"/>
                  </a:lnTo>
                  <a:lnTo>
                    <a:pt x="1378656" y="787277"/>
                  </a:lnTo>
                  <a:lnTo>
                    <a:pt x="1394022" y="850285"/>
                  </a:lnTo>
                  <a:lnTo>
                    <a:pt x="1399880" y="875849"/>
                  </a:lnTo>
                  <a:lnTo>
                    <a:pt x="1406791" y="901298"/>
                  </a:lnTo>
                  <a:lnTo>
                    <a:pt x="1413208" y="962168"/>
                  </a:lnTo>
                  <a:lnTo>
                    <a:pt x="1419677" y="993196"/>
                  </a:lnTo>
                  <a:lnTo>
                    <a:pt x="1422161" y="1056628"/>
                  </a:lnTo>
                  <a:lnTo>
                    <a:pt x="1422379" y="1120122"/>
                  </a:lnTo>
                  <a:lnTo>
                    <a:pt x="1420986" y="1181101"/>
                  </a:lnTo>
                  <a:lnTo>
                    <a:pt x="1411465" y="1237526"/>
                  </a:lnTo>
                  <a:lnTo>
                    <a:pt x="1409933" y="1295809"/>
                  </a:lnTo>
                  <a:lnTo>
                    <a:pt x="1406006" y="1333352"/>
                  </a:lnTo>
                  <a:lnTo>
                    <a:pt x="1396775" y="1396649"/>
                  </a:lnTo>
                  <a:lnTo>
                    <a:pt x="1386222" y="1460122"/>
                  </a:lnTo>
                  <a:lnTo>
                    <a:pt x="1375952" y="1519647"/>
                  </a:lnTo>
                  <a:lnTo>
                    <a:pt x="1368696" y="1573634"/>
                  </a:lnTo>
                  <a:lnTo>
                    <a:pt x="1354093" y="1625063"/>
                  </a:lnTo>
                  <a:lnTo>
                    <a:pt x="1337621" y="1675987"/>
                  </a:lnTo>
                  <a:lnTo>
                    <a:pt x="1316552" y="1732772"/>
                  </a:lnTo>
                  <a:lnTo>
                    <a:pt x="1295398" y="1791102"/>
                  </a:lnTo>
                  <a:lnTo>
                    <a:pt x="1274233" y="1853921"/>
                  </a:lnTo>
                  <a:lnTo>
                    <a:pt x="1253067" y="1917332"/>
                  </a:lnTo>
                  <a:lnTo>
                    <a:pt x="1218085" y="1980820"/>
                  </a:lnTo>
                  <a:lnTo>
                    <a:pt x="1185448" y="2035590"/>
                  </a:lnTo>
                  <a:lnTo>
                    <a:pt x="1146691" y="2088899"/>
                  </a:lnTo>
                  <a:lnTo>
                    <a:pt x="1085451" y="2148253"/>
                  </a:lnTo>
                  <a:lnTo>
                    <a:pt x="1048795" y="2185629"/>
                  </a:lnTo>
                  <a:lnTo>
                    <a:pt x="989902" y="2219490"/>
                  </a:lnTo>
                  <a:lnTo>
                    <a:pt x="927009" y="2246614"/>
                  </a:lnTo>
                  <a:lnTo>
                    <a:pt x="863588" y="2268566"/>
                  </a:lnTo>
                  <a:lnTo>
                    <a:pt x="809035" y="2281831"/>
                  </a:lnTo>
                  <a:lnTo>
                    <a:pt x="751065" y="2284871"/>
                  </a:lnTo>
                  <a:lnTo>
                    <a:pt x="698849" y="2285471"/>
                  </a:lnTo>
                  <a:lnTo>
                    <a:pt x="647769" y="2285589"/>
                  </a:lnTo>
                  <a:lnTo>
                    <a:pt x="609621" y="2281846"/>
                  </a:lnTo>
                  <a:lnTo>
                    <a:pt x="552062" y="2267939"/>
                  </a:lnTo>
                  <a:lnTo>
                    <a:pt x="496478" y="2242876"/>
                  </a:lnTo>
                  <a:lnTo>
                    <a:pt x="440970" y="2219110"/>
                  </a:lnTo>
                  <a:lnTo>
                    <a:pt x="392654" y="2195827"/>
                  </a:lnTo>
                  <a:lnTo>
                    <a:pt x="342590" y="2171054"/>
                  </a:lnTo>
                  <a:lnTo>
                    <a:pt x="292008" y="2145840"/>
                  </a:lnTo>
                  <a:lnTo>
                    <a:pt x="241273" y="2116732"/>
                  </a:lnTo>
                  <a:lnTo>
                    <a:pt x="190492" y="2081296"/>
                  </a:lnTo>
                  <a:lnTo>
                    <a:pt x="135935" y="2043985"/>
                  </a:lnTo>
                  <a:lnTo>
                    <a:pt x="94283" y="2017359"/>
                  </a:lnTo>
                  <a:lnTo>
                    <a:pt x="31698" y="1976280"/>
                  </a:lnTo>
                  <a:lnTo>
                    <a:pt x="0" y="1955418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" name="SMARTInkShape-7"/>
            <p:cNvSpPr/>
            <p:nvPr>
              <p:custDataLst>
                <p:tags r:id="rId5"/>
              </p:custDataLst>
            </p:nvPr>
          </p:nvSpPr>
          <p:spPr>
            <a:xfrm>
              <a:off x="3263900" y="6007100"/>
              <a:ext cx="558801" cy="431801"/>
            </a:xfrm>
            <a:custGeom>
              <a:avLst/>
              <a:gdLst/>
              <a:ahLst/>
              <a:cxnLst/>
              <a:rect l="0" t="0" r="0" b="0"/>
              <a:pathLst>
                <a:path w="558801" h="431801">
                  <a:moveTo>
                    <a:pt x="558800" y="431800"/>
                  </a:moveTo>
                  <a:lnTo>
                    <a:pt x="558800" y="431800"/>
                  </a:lnTo>
                  <a:lnTo>
                    <a:pt x="552058" y="431800"/>
                  </a:lnTo>
                  <a:lnTo>
                    <a:pt x="497786" y="396447"/>
                  </a:lnTo>
                  <a:lnTo>
                    <a:pt x="434852" y="344906"/>
                  </a:lnTo>
                  <a:lnTo>
                    <a:pt x="384883" y="305395"/>
                  </a:lnTo>
                  <a:lnTo>
                    <a:pt x="335741" y="266876"/>
                  </a:lnTo>
                  <a:lnTo>
                    <a:pt x="276732" y="215935"/>
                  </a:lnTo>
                  <a:lnTo>
                    <a:pt x="217882" y="165107"/>
                  </a:lnTo>
                  <a:lnTo>
                    <a:pt x="156764" y="123029"/>
                  </a:lnTo>
                  <a:lnTo>
                    <a:pt x="98699" y="75416"/>
                  </a:lnTo>
                  <a:lnTo>
                    <a:pt x="49941" y="37867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0" name="SMARTInkShape-8"/>
            <p:cNvSpPr/>
            <p:nvPr>
              <p:custDataLst>
                <p:tags r:id="rId6"/>
              </p:custDataLst>
            </p:nvPr>
          </p:nvSpPr>
          <p:spPr>
            <a:xfrm>
              <a:off x="2997200" y="52197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5958" y="25400"/>
                  </a:lnTo>
                  <a:lnTo>
                    <a:pt x="3972" y="22578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1" name="SMARTInkShape-9"/>
            <p:cNvSpPr/>
            <p:nvPr>
              <p:custDataLst>
                <p:tags r:id="rId7"/>
              </p:custDataLst>
            </p:nvPr>
          </p:nvSpPr>
          <p:spPr>
            <a:xfrm>
              <a:off x="3302000" y="5092746"/>
              <a:ext cx="622270" cy="888955"/>
            </a:xfrm>
            <a:custGeom>
              <a:avLst/>
              <a:gdLst/>
              <a:ahLst/>
              <a:cxnLst/>
              <a:rect l="0" t="0" r="0" b="0"/>
              <a:pathLst>
                <a:path w="622270" h="888955">
                  <a:moveTo>
                    <a:pt x="0" y="12654"/>
                  </a:moveTo>
                  <a:lnTo>
                    <a:pt x="0" y="12654"/>
                  </a:lnTo>
                  <a:lnTo>
                    <a:pt x="20278" y="11243"/>
                  </a:lnTo>
                  <a:lnTo>
                    <a:pt x="55224" y="2602"/>
                  </a:lnTo>
                  <a:lnTo>
                    <a:pt x="107566" y="302"/>
                  </a:lnTo>
                  <a:lnTo>
                    <a:pt x="169892" y="0"/>
                  </a:lnTo>
                  <a:lnTo>
                    <a:pt x="224163" y="8691"/>
                  </a:lnTo>
                  <a:lnTo>
                    <a:pt x="280767" y="18874"/>
                  </a:lnTo>
                  <a:lnTo>
                    <a:pt x="343081" y="38315"/>
                  </a:lnTo>
                  <a:lnTo>
                    <a:pt x="405012" y="67983"/>
                  </a:lnTo>
                  <a:lnTo>
                    <a:pt x="458969" y="99311"/>
                  </a:lnTo>
                  <a:lnTo>
                    <a:pt x="515879" y="148296"/>
                  </a:lnTo>
                  <a:lnTo>
                    <a:pt x="548806" y="192161"/>
                  </a:lnTo>
                  <a:lnTo>
                    <a:pt x="581717" y="254179"/>
                  </a:lnTo>
                  <a:lnTo>
                    <a:pt x="608716" y="317483"/>
                  </a:lnTo>
                  <a:lnTo>
                    <a:pt x="618275" y="359326"/>
                  </a:lnTo>
                  <a:lnTo>
                    <a:pt x="621108" y="407472"/>
                  </a:lnTo>
                  <a:lnTo>
                    <a:pt x="621947" y="457485"/>
                  </a:lnTo>
                  <a:lnTo>
                    <a:pt x="622195" y="508052"/>
                  </a:lnTo>
                  <a:lnTo>
                    <a:pt x="622269" y="558783"/>
                  </a:lnTo>
                  <a:lnTo>
                    <a:pt x="618528" y="613325"/>
                  </a:lnTo>
                  <a:lnTo>
                    <a:pt x="608483" y="670408"/>
                  </a:lnTo>
                  <a:lnTo>
                    <a:pt x="596569" y="723070"/>
                  </a:lnTo>
                  <a:lnTo>
                    <a:pt x="584102" y="774422"/>
                  </a:lnTo>
                  <a:lnTo>
                    <a:pt x="571471" y="829148"/>
                  </a:lnTo>
                  <a:lnTo>
                    <a:pt x="558800" y="888954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3" name="SMARTInkShape-10"/>
          <p:cNvSpPr/>
          <p:nvPr>
            <p:custDataLst>
              <p:tags r:id="rId1"/>
            </p:custDataLst>
          </p:nvPr>
        </p:nvSpPr>
        <p:spPr>
          <a:xfrm>
            <a:off x="3454400" y="4876800"/>
            <a:ext cx="88901" cy="609601"/>
          </a:xfrm>
          <a:custGeom>
            <a:avLst/>
            <a:gdLst/>
            <a:ahLst/>
            <a:cxnLst/>
            <a:rect l="0" t="0" r="0" b="0"/>
            <a:pathLst>
              <a:path w="88901" h="609601">
                <a:moveTo>
                  <a:pt x="88900" y="0"/>
                </a:moveTo>
                <a:lnTo>
                  <a:pt x="88900" y="0"/>
                </a:lnTo>
                <a:lnTo>
                  <a:pt x="65279" y="0"/>
                </a:lnTo>
                <a:lnTo>
                  <a:pt x="64686" y="1411"/>
                </a:lnTo>
                <a:lnTo>
                  <a:pt x="63657" y="17677"/>
                </a:lnTo>
                <a:lnTo>
                  <a:pt x="62193" y="20251"/>
                </a:lnTo>
                <a:lnTo>
                  <a:pt x="59807" y="21967"/>
                </a:lnTo>
                <a:lnTo>
                  <a:pt x="56805" y="23111"/>
                </a:lnTo>
                <a:lnTo>
                  <a:pt x="54803" y="25286"/>
                </a:lnTo>
                <a:lnTo>
                  <a:pt x="52579" y="31464"/>
                </a:lnTo>
                <a:lnTo>
                  <a:pt x="50806" y="92670"/>
                </a:lnTo>
                <a:lnTo>
                  <a:pt x="52214" y="107509"/>
                </a:lnTo>
                <a:lnTo>
                  <a:pt x="62323" y="156780"/>
                </a:lnTo>
                <a:lnTo>
                  <a:pt x="61986" y="217586"/>
                </a:lnTo>
                <a:lnTo>
                  <a:pt x="52552" y="279622"/>
                </a:lnTo>
                <a:lnTo>
                  <a:pt x="47268" y="342929"/>
                </a:lnTo>
                <a:lnTo>
                  <a:pt x="39307" y="406404"/>
                </a:lnTo>
                <a:lnTo>
                  <a:pt x="38259" y="469900"/>
                </a:lnTo>
                <a:lnTo>
                  <a:pt x="26586" y="528410"/>
                </a:lnTo>
                <a:lnTo>
                  <a:pt x="25557" y="560983"/>
                </a:lnTo>
                <a:lnTo>
                  <a:pt x="21707" y="570588"/>
                </a:lnTo>
                <a:lnTo>
                  <a:pt x="16703" y="579562"/>
                </a:lnTo>
                <a:lnTo>
                  <a:pt x="13491" y="596820"/>
                </a:lnTo>
                <a:lnTo>
                  <a:pt x="13227" y="601080"/>
                </a:lnTo>
                <a:lnTo>
                  <a:pt x="11640" y="603920"/>
                </a:lnTo>
                <a:lnTo>
                  <a:pt x="9172" y="605813"/>
                </a:lnTo>
                <a:lnTo>
                  <a:pt x="0" y="60960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" name="SMARTInkShape-11"/>
          <p:cNvSpPr/>
          <p:nvPr>
            <p:custDataLst>
              <p:tags r:id="rId2"/>
            </p:custDataLst>
          </p:nvPr>
        </p:nvSpPr>
        <p:spPr>
          <a:xfrm>
            <a:off x="2960318" y="2479745"/>
            <a:ext cx="7047284" cy="4503205"/>
          </a:xfrm>
          <a:custGeom>
            <a:avLst/>
            <a:gdLst/>
            <a:ahLst/>
            <a:cxnLst/>
            <a:rect l="0" t="0" r="0" b="0"/>
            <a:pathLst>
              <a:path w="7047284" h="4503205">
                <a:moveTo>
                  <a:pt x="519482" y="2447855"/>
                </a:moveTo>
                <a:lnTo>
                  <a:pt x="519482" y="2447855"/>
                </a:lnTo>
                <a:lnTo>
                  <a:pt x="519482" y="2436920"/>
                </a:lnTo>
                <a:lnTo>
                  <a:pt x="518071" y="2436332"/>
                </a:lnTo>
                <a:lnTo>
                  <a:pt x="508548" y="2435310"/>
                </a:lnTo>
                <a:lnTo>
                  <a:pt x="542527" y="2433744"/>
                </a:lnTo>
                <a:lnTo>
                  <a:pt x="579554" y="2417478"/>
                </a:lnTo>
                <a:lnTo>
                  <a:pt x="592277" y="2405662"/>
                </a:lnTo>
                <a:lnTo>
                  <a:pt x="597645" y="2398560"/>
                </a:lnTo>
                <a:lnTo>
                  <a:pt x="646818" y="2365472"/>
                </a:lnTo>
                <a:lnTo>
                  <a:pt x="695814" y="2333134"/>
                </a:lnTo>
                <a:lnTo>
                  <a:pt x="754389" y="2305051"/>
                </a:lnTo>
                <a:lnTo>
                  <a:pt x="817841" y="2278856"/>
                </a:lnTo>
                <a:lnTo>
                  <a:pt x="865164" y="2261737"/>
                </a:lnTo>
                <a:lnTo>
                  <a:pt x="910656" y="2244721"/>
                </a:lnTo>
                <a:lnTo>
                  <a:pt x="972171" y="2223038"/>
                </a:lnTo>
                <a:lnTo>
                  <a:pt x="1026145" y="2207675"/>
                </a:lnTo>
                <a:lnTo>
                  <a:pt x="1077886" y="2194187"/>
                </a:lnTo>
                <a:lnTo>
                  <a:pt x="1139195" y="2183729"/>
                </a:lnTo>
                <a:lnTo>
                  <a:pt x="1192071" y="2181663"/>
                </a:lnTo>
                <a:lnTo>
                  <a:pt x="1229120" y="2182717"/>
                </a:lnTo>
                <a:lnTo>
                  <a:pt x="1285207" y="2202830"/>
                </a:lnTo>
                <a:lnTo>
                  <a:pt x="1319482" y="2223119"/>
                </a:lnTo>
                <a:lnTo>
                  <a:pt x="1360321" y="2264105"/>
                </a:lnTo>
                <a:lnTo>
                  <a:pt x="1385328" y="2302746"/>
                </a:lnTo>
                <a:lnTo>
                  <a:pt x="1399362" y="2347695"/>
                </a:lnTo>
                <a:lnTo>
                  <a:pt x="1430082" y="2384782"/>
                </a:lnTo>
                <a:lnTo>
                  <a:pt x="1439249" y="2409945"/>
                </a:lnTo>
                <a:lnTo>
                  <a:pt x="1445134" y="2470731"/>
                </a:lnTo>
                <a:lnTo>
                  <a:pt x="1446153" y="2520328"/>
                </a:lnTo>
                <a:lnTo>
                  <a:pt x="1446455" y="2570772"/>
                </a:lnTo>
                <a:lnTo>
                  <a:pt x="1446544" y="2622877"/>
                </a:lnTo>
                <a:lnTo>
                  <a:pt x="1446571" y="2682374"/>
                </a:lnTo>
                <a:lnTo>
                  <a:pt x="1446577" y="2723771"/>
                </a:lnTo>
                <a:lnTo>
                  <a:pt x="1446580" y="2769451"/>
                </a:lnTo>
                <a:lnTo>
                  <a:pt x="1446581" y="2817975"/>
                </a:lnTo>
                <a:lnTo>
                  <a:pt x="1446582" y="2867764"/>
                </a:lnTo>
                <a:lnTo>
                  <a:pt x="1446582" y="2918115"/>
                </a:lnTo>
                <a:lnTo>
                  <a:pt x="1446582" y="2968715"/>
                </a:lnTo>
                <a:lnTo>
                  <a:pt x="1446582" y="3019426"/>
                </a:lnTo>
                <a:lnTo>
                  <a:pt x="1450345" y="3066423"/>
                </a:lnTo>
                <a:lnTo>
                  <a:pt x="1455310" y="3113652"/>
                </a:lnTo>
                <a:lnTo>
                  <a:pt x="1457517" y="3167568"/>
                </a:lnTo>
                <a:lnTo>
                  <a:pt x="1462261" y="3216931"/>
                </a:lnTo>
                <a:lnTo>
                  <a:pt x="1469073" y="3263800"/>
                </a:lnTo>
                <a:lnTo>
                  <a:pt x="1476803" y="3312853"/>
                </a:lnTo>
                <a:lnTo>
                  <a:pt x="1484944" y="3362876"/>
                </a:lnTo>
                <a:lnTo>
                  <a:pt x="1494676" y="3411920"/>
                </a:lnTo>
                <a:lnTo>
                  <a:pt x="1508409" y="3457236"/>
                </a:lnTo>
                <a:lnTo>
                  <a:pt x="1520157" y="3504657"/>
                </a:lnTo>
                <a:lnTo>
                  <a:pt x="1531493" y="3552545"/>
                </a:lnTo>
                <a:lnTo>
                  <a:pt x="1545939" y="3597347"/>
                </a:lnTo>
                <a:lnTo>
                  <a:pt x="1561766" y="3640778"/>
                </a:lnTo>
                <a:lnTo>
                  <a:pt x="1586544" y="3701132"/>
                </a:lnTo>
                <a:lnTo>
                  <a:pt x="1615523" y="3754763"/>
                </a:lnTo>
                <a:lnTo>
                  <a:pt x="1650920" y="3806402"/>
                </a:lnTo>
                <a:lnTo>
                  <a:pt x="1700807" y="3867677"/>
                </a:lnTo>
                <a:lnTo>
                  <a:pt x="1760155" y="3919135"/>
                </a:lnTo>
                <a:lnTo>
                  <a:pt x="1817869" y="3957940"/>
                </a:lnTo>
                <a:lnTo>
                  <a:pt x="1866567" y="3980432"/>
                </a:lnTo>
                <a:lnTo>
                  <a:pt x="1920507" y="3996033"/>
                </a:lnTo>
                <a:lnTo>
                  <a:pt x="1977412" y="4009593"/>
                </a:lnTo>
                <a:lnTo>
                  <a:pt x="2033783" y="4022548"/>
                </a:lnTo>
                <a:lnTo>
                  <a:pt x="2075861" y="4028252"/>
                </a:lnTo>
                <a:lnTo>
                  <a:pt x="2122784" y="4026083"/>
                </a:lnTo>
                <a:lnTo>
                  <a:pt x="2168098" y="4024178"/>
                </a:lnTo>
                <a:lnTo>
                  <a:pt x="2213167" y="4023332"/>
                </a:lnTo>
                <a:lnTo>
                  <a:pt x="2261420" y="4022956"/>
                </a:lnTo>
                <a:lnTo>
                  <a:pt x="2311088" y="4019026"/>
                </a:lnTo>
                <a:lnTo>
                  <a:pt x="2361384" y="4012576"/>
                </a:lnTo>
                <a:lnTo>
                  <a:pt x="2411961" y="4005005"/>
                </a:lnTo>
                <a:lnTo>
                  <a:pt x="2462662" y="3993173"/>
                </a:lnTo>
                <a:lnTo>
                  <a:pt x="2512007" y="3979919"/>
                </a:lnTo>
                <a:lnTo>
                  <a:pt x="2557456" y="3969324"/>
                </a:lnTo>
                <a:lnTo>
                  <a:pt x="2604937" y="3959912"/>
                </a:lnTo>
                <a:lnTo>
                  <a:pt x="2652851" y="3949614"/>
                </a:lnTo>
                <a:lnTo>
                  <a:pt x="2697665" y="3935629"/>
                </a:lnTo>
                <a:lnTo>
                  <a:pt x="2741100" y="3920006"/>
                </a:lnTo>
                <a:lnTo>
                  <a:pt x="2801458" y="3895344"/>
                </a:lnTo>
                <a:lnTo>
                  <a:pt x="2855089" y="3870163"/>
                </a:lnTo>
                <a:lnTo>
                  <a:pt x="2906729" y="3841065"/>
                </a:lnTo>
                <a:lnTo>
                  <a:pt x="2968004" y="3800048"/>
                </a:lnTo>
                <a:lnTo>
                  <a:pt x="3019927" y="3742372"/>
                </a:lnTo>
                <a:lnTo>
                  <a:pt x="3063524" y="3679639"/>
                </a:lnTo>
                <a:lnTo>
                  <a:pt x="3093781" y="3625169"/>
                </a:lnTo>
                <a:lnTo>
                  <a:pt x="3113765" y="3567215"/>
                </a:lnTo>
                <a:lnTo>
                  <a:pt x="3131301" y="3504863"/>
                </a:lnTo>
                <a:lnTo>
                  <a:pt x="3142694" y="3453585"/>
                </a:lnTo>
                <a:lnTo>
                  <a:pt x="3146696" y="3395744"/>
                </a:lnTo>
                <a:lnTo>
                  <a:pt x="3149294" y="3342231"/>
                </a:lnTo>
                <a:lnTo>
                  <a:pt x="3156962" y="3290627"/>
                </a:lnTo>
                <a:lnTo>
                  <a:pt x="3158450" y="3238177"/>
                </a:lnTo>
                <a:lnTo>
                  <a:pt x="3151993" y="3178579"/>
                </a:lnTo>
                <a:lnTo>
                  <a:pt x="3148041" y="3117646"/>
                </a:lnTo>
                <a:lnTo>
                  <a:pt x="3138560" y="3061806"/>
                </a:lnTo>
                <a:lnTo>
                  <a:pt x="3126814" y="3001202"/>
                </a:lnTo>
                <a:lnTo>
                  <a:pt x="3112986" y="2938560"/>
                </a:lnTo>
                <a:lnTo>
                  <a:pt x="3091641" y="2875315"/>
                </a:lnTo>
                <a:lnTo>
                  <a:pt x="3068854" y="2811890"/>
                </a:lnTo>
                <a:lnTo>
                  <a:pt x="3051127" y="2749823"/>
                </a:lnTo>
                <a:lnTo>
                  <a:pt x="3028627" y="2695059"/>
                </a:lnTo>
                <a:lnTo>
                  <a:pt x="3002675" y="2641672"/>
                </a:lnTo>
                <a:lnTo>
                  <a:pt x="2970214" y="2583207"/>
                </a:lnTo>
                <a:lnTo>
                  <a:pt x="2940683" y="2528097"/>
                </a:lnTo>
                <a:lnTo>
                  <a:pt x="2905749" y="2469122"/>
                </a:lnTo>
                <a:lnTo>
                  <a:pt x="2867176" y="2413862"/>
                </a:lnTo>
                <a:lnTo>
                  <a:pt x="2822037" y="2354841"/>
                </a:lnTo>
                <a:lnTo>
                  <a:pt x="2781225" y="2300978"/>
                </a:lnTo>
                <a:lnTo>
                  <a:pt x="2742321" y="2249270"/>
                </a:lnTo>
                <a:lnTo>
                  <a:pt x="2702571" y="2198202"/>
                </a:lnTo>
                <a:lnTo>
                  <a:pt x="2655673" y="2148733"/>
                </a:lnTo>
                <a:lnTo>
                  <a:pt x="2593021" y="2093377"/>
                </a:lnTo>
                <a:lnTo>
                  <a:pt x="2532720" y="2041677"/>
                </a:lnTo>
                <a:lnTo>
                  <a:pt x="2475182" y="1990699"/>
                </a:lnTo>
                <a:lnTo>
                  <a:pt x="2427431" y="1953979"/>
                </a:lnTo>
                <a:lnTo>
                  <a:pt x="2377535" y="1923187"/>
                </a:lnTo>
                <a:lnTo>
                  <a:pt x="2327003" y="1889290"/>
                </a:lnTo>
                <a:lnTo>
                  <a:pt x="2274871" y="1860745"/>
                </a:lnTo>
                <a:lnTo>
                  <a:pt x="2216778" y="1835825"/>
                </a:lnTo>
                <a:lnTo>
                  <a:pt x="2163189" y="1817466"/>
                </a:lnTo>
                <a:lnTo>
                  <a:pt x="2110152" y="1796191"/>
                </a:lnTo>
                <a:lnTo>
                  <a:pt x="2051791" y="1778911"/>
                </a:lnTo>
                <a:lnTo>
                  <a:pt x="1996712" y="1757956"/>
                </a:lnTo>
                <a:lnTo>
                  <a:pt x="1937745" y="1742182"/>
                </a:lnTo>
                <a:lnTo>
                  <a:pt x="1883899" y="1728572"/>
                </a:lnTo>
                <a:lnTo>
                  <a:pt x="1830785" y="1715602"/>
                </a:lnTo>
                <a:lnTo>
                  <a:pt x="1772400" y="1702822"/>
                </a:lnTo>
                <a:lnTo>
                  <a:pt x="1718726" y="1691509"/>
                </a:lnTo>
                <a:lnTo>
                  <a:pt x="1665663" y="1686119"/>
                </a:lnTo>
                <a:lnTo>
                  <a:pt x="1607294" y="1677623"/>
                </a:lnTo>
                <a:lnTo>
                  <a:pt x="1552213" y="1674479"/>
                </a:lnTo>
                <a:lnTo>
                  <a:pt x="1493246" y="1674958"/>
                </a:lnTo>
                <a:lnTo>
                  <a:pt x="1439399" y="1681999"/>
                </a:lnTo>
                <a:lnTo>
                  <a:pt x="1386285" y="1684713"/>
                </a:lnTo>
                <a:lnTo>
                  <a:pt x="1327900" y="1686928"/>
                </a:lnTo>
                <a:lnTo>
                  <a:pt x="1274226" y="1695894"/>
                </a:lnTo>
                <a:lnTo>
                  <a:pt x="1221163" y="1708899"/>
                </a:lnTo>
                <a:lnTo>
                  <a:pt x="1162794" y="1729999"/>
                </a:lnTo>
                <a:lnTo>
                  <a:pt x="1109124" y="1754125"/>
                </a:lnTo>
                <a:lnTo>
                  <a:pt x="1056062" y="1780559"/>
                </a:lnTo>
                <a:lnTo>
                  <a:pt x="996282" y="1813164"/>
                </a:lnTo>
                <a:lnTo>
                  <a:pt x="933885" y="1842737"/>
                </a:lnTo>
                <a:lnTo>
                  <a:pt x="870711" y="1879094"/>
                </a:lnTo>
                <a:lnTo>
                  <a:pt x="807308" y="1924988"/>
                </a:lnTo>
                <a:lnTo>
                  <a:pt x="743837" y="1974334"/>
                </a:lnTo>
                <a:lnTo>
                  <a:pt x="680345" y="2026114"/>
                </a:lnTo>
                <a:lnTo>
                  <a:pt x="616848" y="2085514"/>
                </a:lnTo>
                <a:lnTo>
                  <a:pt x="574515" y="2126889"/>
                </a:lnTo>
                <a:lnTo>
                  <a:pt x="528419" y="2172559"/>
                </a:lnTo>
                <a:lnTo>
                  <a:pt x="481121" y="2221079"/>
                </a:lnTo>
                <a:lnTo>
                  <a:pt x="436581" y="2270866"/>
                </a:lnTo>
                <a:lnTo>
                  <a:pt x="404555" y="2324978"/>
                </a:lnTo>
                <a:lnTo>
                  <a:pt x="376681" y="2380543"/>
                </a:lnTo>
                <a:lnTo>
                  <a:pt x="340774" y="2433461"/>
                </a:lnTo>
                <a:lnTo>
                  <a:pt x="305060" y="2488965"/>
                </a:lnTo>
                <a:lnTo>
                  <a:pt x="270372" y="2546559"/>
                </a:lnTo>
                <a:lnTo>
                  <a:pt x="236141" y="2605083"/>
                </a:lnTo>
                <a:lnTo>
                  <a:pt x="202112" y="2664019"/>
                </a:lnTo>
                <a:lnTo>
                  <a:pt x="168173" y="2723139"/>
                </a:lnTo>
                <a:lnTo>
                  <a:pt x="134275" y="2782340"/>
                </a:lnTo>
                <a:lnTo>
                  <a:pt x="107920" y="2845341"/>
                </a:lnTo>
                <a:lnTo>
                  <a:pt x="96940" y="2877946"/>
                </a:lnTo>
                <a:lnTo>
                  <a:pt x="86799" y="2910971"/>
                </a:lnTo>
                <a:lnTo>
                  <a:pt x="77216" y="2944277"/>
                </a:lnTo>
                <a:lnTo>
                  <a:pt x="68005" y="2977770"/>
                </a:lnTo>
                <a:lnTo>
                  <a:pt x="59042" y="3009976"/>
                </a:lnTo>
                <a:lnTo>
                  <a:pt x="41557" y="3072101"/>
                </a:lnTo>
                <a:lnTo>
                  <a:pt x="34354" y="3103908"/>
                </a:lnTo>
                <a:lnTo>
                  <a:pt x="28141" y="3136401"/>
                </a:lnTo>
                <a:lnTo>
                  <a:pt x="22588" y="3169353"/>
                </a:lnTo>
                <a:lnTo>
                  <a:pt x="12655" y="3232306"/>
                </a:lnTo>
                <a:lnTo>
                  <a:pt x="4948" y="3291800"/>
                </a:lnTo>
                <a:lnTo>
                  <a:pt x="1523" y="3346463"/>
                </a:lnTo>
                <a:lnTo>
                  <a:pt x="0" y="3398981"/>
                </a:lnTo>
                <a:lnTo>
                  <a:pt x="735" y="3450544"/>
                </a:lnTo>
                <a:lnTo>
                  <a:pt x="5765" y="3501684"/>
                </a:lnTo>
                <a:lnTo>
                  <a:pt x="16467" y="3552634"/>
                </a:lnTo>
                <a:lnTo>
                  <a:pt x="29220" y="3602090"/>
                </a:lnTo>
                <a:lnTo>
                  <a:pt x="39591" y="3647589"/>
                </a:lnTo>
                <a:lnTo>
                  <a:pt x="56431" y="3691330"/>
                </a:lnTo>
                <a:lnTo>
                  <a:pt x="76615" y="3734288"/>
                </a:lnTo>
                <a:lnTo>
                  <a:pt x="94993" y="3776899"/>
                </a:lnTo>
                <a:lnTo>
                  <a:pt x="120094" y="3819357"/>
                </a:lnTo>
                <a:lnTo>
                  <a:pt x="148654" y="3861745"/>
                </a:lnTo>
                <a:lnTo>
                  <a:pt x="189944" y="3923864"/>
                </a:lnTo>
                <a:lnTo>
                  <a:pt x="238711" y="3980057"/>
                </a:lnTo>
                <a:lnTo>
                  <a:pt x="297218" y="4039353"/>
                </a:lnTo>
                <a:lnTo>
                  <a:pt x="359238" y="4091886"/>
                </a:lnTo>
                <a:lnTo>
                  <a:pt x="422300" y="4136301"/>
                </a:lnTo>
                <a:lnTo>
                  <a:pt x="464531" y="4168179"/>
                </a:lnTo>
                <a:lnTo>
                  <a:pt x="510581" y="4197399"/>
                </a:lnTo>
                <a:lnTo>
                  <a:pt x="559271" y="4224497"/>
                </a:lnTo>
                <a:lnTo>
                  <a:pt x="609133" y="4250651"/>
                </a:lnTo>
                <a:lnTo>
                  <a:pt x="659516" y="4276387"/>
                </a:lnTo>
                <a:lnTo>
                  <a:pt x="710130" y="4300525"/>
                </a:lnTo>
                <a:lnTo>
                  <a:pt x="760848" y="4320660"/>
                </a:lnTo>
                <a:lnTo>
                  <a:pt x="815374" y="4339017"/>
                </a:lnTo>
                <a:lnTo>
                  <a:pt x="871123" y="4356583"/>
                </a:lnTo>
                <a:lnTo>
                  <a:pt x="924123" y="4373797"/>
                </a:lnTo>
                <a:lnTo>
                  <a:pt x="979663" y="4390855"/>
                </a:lnTo>
                <a:lnTo>
                  <a:pt x="1037274" y="4406433"/>
                </a:lnTo>
                <a:lnTo>
                  <a:pt x="1095805" y="4418060"/>
                </a:lnTo>
                <a:lnTo>
                  <a:pt x="1150981" y="4431695"/>
                </a:lnTo>
                <a:lnTo>
                  <a:pt x="1205137" y="4444339"/>
                </a:lnTo>
                <a:lnTo>
                  <a:pt x="1262132" y="4449959"/>
                </a:lnTo>
                <a:lnTo>
                  <a:pt x="1320390" y="4456219"/>
                </a:lnTo>
                <a:lnTo>
                  <a:pt x="1377797" y="4462295"/>
                </a:lnTo>
                <a:lnTo>
                  <a:pt x="1431533" y="4464995"/>
                </a:lnTo>
                <a:lnTo>
                  <a:pt x="1483638" y="4466195"/>
                </a:lnTo>
                <a:lnTo>
                  <a:pt x="1535018" y="4465317"/>
                </a:lnTo>
                <a:lnTo>
                  <a:pt x="1586076" y="4460224"/>
                </a:lnTo>
                <a:lnTo>
                  <a:pt x="1636991" y="4453257"/>
                </a:lnTo>
                <a:lnTo>
                  <a:pt x="1687842" y="4444045"/>
                </a:lnTo>
                <a:lnTo>
                  <a:pt x="1738664" y="4430543"/>
                </a:lnTo>
                <a:lnTo>
                  <a:pt x="1789474" y="4415135"/>
                </a:lnTo>
                <a:lnTo>
                  <a:pt x="1840279" y="4397469"/>
                </a:lnTo>
                <a:lnTo>
                  <a:pt x="1891080" y="4375505"/>
                </a:lnTo>
                <a:lnTo>
                  <a:pt x="1941882" y="4347870"/>
                </a:lnTo>
                <a:lnTo>
                  <a:pt x="1992682" y="4315362"/>
                </a:lnTo>
                <a:lnTo>
                  <a:pt x="2043482" y="4277394"/>
                </a:lnTo>
                <a:lnTo>
                  <a:pt x="2090519" y="4237002"/>
                </a:lnTo>
                <a:lnTo>
                  <a:pt x="2136354" y="4194121"/>
                </a:lnTo>
                <a:lnTo>
                  <a:pt x="2184948" y="4146840"/>
                </a:lnTo>
                <a:lnTo>
                  <a:pt x="2231004" y="4093841"/>
                </a:lnTo>
                <a:lnTo>
                  <a:pt x="2276403" y="4035949"/>
                </a:lnTo>
                <a:lnTo>
                  <a:pt x="2324802" y="3972590"/>
                </a:lnTo>
                <a:lnTo>
                  <a:pt x="2348151" y="3939890"/>
                </a:lnTo>
                <a:lnTo>
                  <a:pt x="2370773" y="3906800"/>
                </a:lnTo>
                <a:lnTo>
                  <a:pt x="2392910" y="3873452"/>
                </a:lnTo>
                <a:lnTo>
                  <a:pt x="2416134" y="3839930"/>
                </a:lnTo>
                <a:lnTo>
                  <a:pt x="2440083" y="3806294"/>
                </a:lnTo>
                <a:lnTo>
                  <a:pt x="2464516" y="3772581"/>
                </a:lnTo>
                <a:lnTo>
                  <a:pt x="2487860" y="3737406"/>
                </a:lnTo>
                <a:lnTo>
                  <a:pt x="2510479" y="3701255"/>
                </a:lnTo>
                <a:lnTo>
                  <a:pt x="2532613" y="3664455"/>
                </a:lnTo>
                <a:lnTo>
                  <a:pt x="2554425" y="3627222"/>
                </a:lnTo>
                <a:lnTo>
                  <a:pt x="2576022" y="3589700"/>
                </a:lnTo>
                <a:lnTo>
                  <a:pt x="2597475" y="3551985"/>
                </a:lnTo>
                <a:lnTo>
                  <a:pt x="2618833" y="3514141"/>
                </a:lnTo>
                <a:lnTo>
                  <a:pt x="2640127" y="3476212"/>
                </a:lnTo>
                <a:lnTo>
                  <a:pt x="2661379" y="3438227"/>
                </a:lnTo>
                <a:lnTo>
                  <a:pt x="2682602" y="3398792"/>
                </a:lnTo>
                <a:lnTo>
                  <a:pt x="2703807" y="3358391"/>
                </a:lnTo>
                <a:lnTo>
                  <a:pt x="2724999" y="3317345"/>
                </a:lnTo>
                <a:lnTo>
                  <a:pt x="2744771" y="3277282"/>
                </a:lnTo>
                <a:lnTo>
                  <a:pt x="2763597" y="3237873"/>
                </a:lnTo>
                <a:lnTo>
                  <a:pt x="2781792" y="3198900"/>
                </a:lnTo>
                <a:lnTo>
                  <a:pt x="2800978" y="3158807"/>
                </a:lnTo>
                <a:lnTo>
                  <a:pt x="2820823" y="3117968"/>
                </a:lnTo>
                <a:lnTo>
                  <a:pt x="2841109" y="3076631"/>
                </a:lnTo>
                <a:lnTo>
                  <a:pt x="2860279" y="3034961"/>
                </a:lnTo>
                <a:lnTo>
                  <a:pt x="2878702" y="2993070"/>
                </a:lnTo>
                <a:lnTo>
                  <a:pt x="2896628" y="2951032"/>
                </a:lnTo>
                <a:lnTo>
                  <a:pt x="2912813" y="2908895"/>
                </a:lnTo>
                <a:lnTo>
                  <a:pt x="2927836" y="2866693"/>
                </a:lnTo>
                <a:lnTo>
                  <a:pt x="2942085" y="2824447"/>
                </a:lnTo>
                <a:lnTo>
                  <a:pt x="2955817" y="2783583"/>
                </a:lnTo>
                <a:lnTo>
                  <a:pt x="2969205" y="2743640"/>
                </a:lnTo>
                <a:lnTo>
                  <a:pt x="2982365" y="2704312"/>
                </a:lnTo>
                <a:lnTo>
                  <a:pt x="2993959" y="2663982"/>
                </a:lnTo>
                <a:lnTo>
                  <a:pt x="3004512" y="2622984"/>
                </a:lnTo>
                <a:lnTo>
                  <a:pt x="3014368" y="2581541"/>
                </a:lnTo>
                <a:lnTo>
                  <a:pt x="3020939" y="2539801"/>
                </a:lnTo>
                <a:lnTo>
                  <a:pt x="3025321" y="2497864"/>
                </a:lnTo>
                <a:lnTo>
                  <a:pt x="3028241" y="2455794"/>
                </a:lnTo>
                <a:lnTo>
                  <a:pt x="3030188" y="2413637"/>
                </a:lnTo>
                <a:lnTo>
                  <a:pt x="3031486" y="2371421"/>
                </a:lnTo>
                <a:lnTo>
                  <a:pt x="3032351" y="2329165"/>
                </a:lnTo>
                <a:lnTo>
                  <a:pt x="3032929" y="2286884"/>
                </a:lnTo>
                <a:lnTo>
                  <a:pt x="3033313" y="2244586"/>
                </a:lnTo>
                <a:lnTo>
                  <a:pt x="3033570" y="2202275"/>
                </a:lnTo>
                <a:lnTo>
                  <a:pt x="3032329" y="2158546"/>
                </a:lnTo>
                <a:lnTo>
                  <a:pt x="3030092" y="2113871"/>
                </a:lnTo>
                <a:lnTo>
                  <a:pt x="3027188" y="2068566"/>
                </a:lnTo>
                <a:lnTo>
                  <a:pt x="3023842" y="2024251"/>
                </a:lnTo>
                <a:lnTo>
                  <a:pt x="3020200" y="1980597"/>
                </a:lnTo>
                <a:lnTo>
                  <a:pt x="3016361" y="1937383"/>
                </a:lnTo>
                <a:lnTo>
                  <a:pt x="3012390" y="1894462"/>
                </a:lnTo>
                <a:lnTo>
                  <a:pt x="3008332" y="1851738"/>
                </a:lnTo>
                <a:lnTo>
                  <a:pt x="3004216" y="1809144"/>
                </a:lnTo>
                <a:lnTo>
                  <a:pt x="2998649" y="1766636"/>
                </a:lnTo>
                <a:lnTo>
                  <a:pt x="2992115" y="1724187"/>
                </a:lnTo>
                <a:lnTo>
                  <a:pt x="2984938" y="1681776"/>
                </a:lnTo>
                <a:lnTo>
                  <a:pt x="2978742" y="1639391"/>
                </a:lnTo>
                <a:lnTo>
                  <a:pt x="2973200" y="1597024"/>
                </a:lnTo>
                <a:lnTo>
                  <a:pt x="2968094" y="1554668"/>
                </a:lnTo>
                <a:lnTo>
                  <a:pt x="2961868" y="1513730"/>
                </a:lnTo>
                <a:lnTo>
                  <a:pt x="2954895" y="1473738"/>
                </a:lnTo>
                <a:lnTo>
                  <a:pt x="2947424" y="1434377"/>
                </a:lnTo>
                <a:lnTo>
                  <a:pt x="2939621" y="1394026"/>
                </a:lnTo>
                <a:lnTo>
                  <a:pt x="2931597" y="1353013"/>
                </a:lnTo>
                <a:lnTo>
                  <a:pt x="2923425" y="1311560"/>
                </a:lnTo>
                <a:lnTo>
                  <a:pt x="2913744" y="1271225"/>
                </a:lnTo>
                <a:lnTo>
                  <a:pt x="2903057" y="1231635"/>
                </a:lnTo>
                <a:lnTo>
                  <a:pt x="2891698" y="1192542"/>
                </a:lnTo>
                <a:lnTo>
                  <a:pt x="2878482" y="1153779"/>
                </a:lnTo>
                <a:lnTo>
                  <a:pt x="2864026" y="1115238"/>
                </a:lnTo>
                <a:lnTo>
                  <a:pt x="2848745" y="1076844"/>
                </a:lnTo>
                <a:lnTo>
                  <a:pt x="2832913" y="1039958"/>
                </a:lnTo>
                <a:lnTo>
                  <a:pt x="2816714" y="1004080"/>
                </a:lnTo>
                <a:lnTo>
                  <a:pt x="2800270" y="968871"/>
                </a:lnTo>
                <a:lnTo>
                  <a:pt x="2783663" y="934110"/>
                </a:lnTo>
                <a:lnTo>
                  <a:pt x="2766947" y="899647"/>
                </a:lnTo>
                <a:lnTo>
                  <a:pt x="2750159" y="865383"/>
                </a:lnTo>
                <a:lnTo>
                  <a:pt x="2731911" y="832663"/>
                </a:lnTo>
                <a:lnTo>
                  <a:pt x="2692821" y="769966"/>
                </a:lnTo>
                <a:lnTo>
                  <a:pt x="2648166" y="709175"/>
                </a:lnTo>
                <a:lnTo>
                  <a:pt x="2601508" y="649230"/>
                </a:lnTo>
                <a:lnTo>
                  <a:pt x="2557253" y="589663"/>
                </a:lnTo>
                <a:lnTo>
                  <a:pt x="2510303" y="534025"/>
                </a:lnTo>
                <a:lnTo>
                  <a:pt x="2459802" y="481075"/>
                </a:lnTo>
                <a:lnTo>
                  <a:pt x="2404432" y="429319"/>
                </a:lnTo>
                <a:lnTo>
                  <a:pt x="2350660" y="381858"/>
                </a:lnTo>
                <a:lnTo>
                  <a:pt x="2299950" y="337245"/>
                </a:lnTo>
                <a:lnTo>
                  <a:pt x="2253894" y="293899"/>
                </a:lnTo>
                <a:lnTo>
                  <a:pt x="2206143" y="254878"/>
                </a:lnTo>
                <a:lnTo>
                  <a:pt x="2155287" y="218721"/>
                </a:lnTo>
                <a:lnTo>
                  <a:pt x="2099758" y="183836"/>
                </a:lnTo>
                <a:lnTo>
                  <a:pt x="2049679" y="153280"/>
                </a:lnTo>
                <a:lnTo>
                  <a:pt x="2001081" y="125588"/>
                </a:lnTo>
                <a:lnTo>
                  <a:pt x="1946556" y="99170"/>
                </a:lnTo>
                <a:lnTo>
                  <a:pt x="1893159" y="77080"/>
                </a:lnTo>
                <a:lnTo>
                  <a:pt x="1841205" y="57855"/>
                </a:lnTo>
                <a:lnTo>
                  <a:pt x="1789892" y="39903"/>
                </a:lnTo>
                <a:lnTo>
                  <a:pt x="1735102" y="26280"/>
                </a:lnTo>
                <a:lnTo>
                  <a:pt x="1679235" y="15522"/>
                </a:lnTo>
                <a:lnTo>
                  <a:pt x="1626183" y="6036"/>
                </a:lnTo>
                <a:lnTo>
                  <a:pt x="1570620" y="880"/>
                </a:lnTo>
                <a:lnTo>
                  <a:pt x="1512999" y="0"/>
                </a:lnTo>
                <a:lnTo>
                  <a:pt x="1454464" y="4312"/>
                </a:lnTo>
                <a:lnTo>
                  <a:pt x="1399285" y="10932"/>
                </a:lnTo>
                <a:lnTo>
                  <a:pt x="1345128" y="19989"/>
                </a:lnTo>
                <a:lnTo>
                  <a:pt x="1288132" y="33422"/>
                </a:lnTo>
                <a:lnTo>
                  <a:pt x="1229875" y="48799"/>
                </a:lnTo>
                <a:lnTo>
                  <a:pt x="1171057" y="66452"/>
                </a:lnTo>
                <a:lnTo>
                  <a:pt x="1111989" y="88409"/>
                </a:lnTo>
                <a:lnTo>
                  <a:pt x="1056574" y="112279"/>
                </a:lnTo>
                <a:lnTo>
                  <a:pt x="1002312" y="136999"/>
                </a:lnTo>
                <a:lnTo>
                  <a:pt x="945270" y="162097"/>
                </a:lnTo>
                <a:lnTo>
                  <a:pt x="890754" y="194889"/>
                </a:lnTo>
                <a:lnTo>
                  <a:pt x="838303" y="231570"/>
                </a:lnTo>
                <a:lnTo>
                  <a:pt x="786769" y="266688"/>
                </a:lnTo>
                <a:lnTo>
                  <a:pt x="735643" y="308636"/>
                </a:lnTo>
                <a:lnTo>
                  <a:pt x="684698" y="355502"/>
                </a:lnTo>
                <a:lnTo>
                  <a:pt x="633834" y="404554"/>
                </a:lnTo>
                <a:lnTo>
                  <a:pt x="583005" y="454576"/>
                </a:lnTo>
                <a:lnTo>
                  <a:pt x="532192" y="507853"/>
                </a:lnTo>
                <a:lnTo>
                  <a:pt x="481387" y="569162"/>
                </a:lnTo>
                <a:lnTo>
                  <a:pt x="434348" y="630276"/>
                </a:lnTo>
                <a:lnTo>
                  <a:pt x="389922" y="691776"/>
                </a:lnTo>
                <a:lnTo>
                  <a:pt x="368198" y="723980"/>
                </a:lnTo>
                <a:lnTo>
                  <a:pt x="346659" y="756738"/>
                </a:lnTo>
                <a:lnTo>
                  <a:pt x="325245" y="789866"/>
                </a:lnTo>
                <a:lnTo>
                  <a:pt x="303913" y="823240"/>
                </a:lnTo>
                <a:lnTo>
                  <a:pt x="282636" y="856778"/>
                </a:lnTo>
                <a:lnTo>
                  <a:pt x="262807" y="890426"/>
                </a:lnTo>
                <a:lnTo>
                  <a:pt x="243943" y="924147"/>
                </a:lnTo>
                <a:lnTo>
                  <a:pt x="225723" y="957916"/>
                </a:lnTo>
                <a:lnTo>
                  <a:pt x="209343" y="991718"/>
                </a:lnTo>
                <a:lnTo>
                  <a:pt x="194189" y="1025541"/>
                </a:lnTo>
                <a:lnTo>
                  <a:pt x="179854" y="1059379"/>
                </a:lnTo>
                <a:lnTo>
                  <a:pt x="167474" y="1093227"/>
                </a:lnTo>
                <a:lnTo>
                  <a:pt x="156399" y="1127081"/>
                </a:lnTo>
                <a:lnTo>
                  <a:pt x="146194" y="1160939"/>
                </a:lnTo>
                <a:lnTo>
                  <a:pt x="137979" y="1196211"/>
                </a:lnTo>
                <a:lnTo>
                  <a:pt x="131091" y="1232426"/>
                </a:lnTo>
                <a:lnTo>
                  <a:pt x="125088" y="1269269"/>
                </a:lnTo>
                <a:lnTo>
                  <a:pt x="119675" y="1305120"/>
                </a:lnTo>
                <a:lnTo>
                  <a:pt x="114655" y="1340309"/>
                </a:lnTo>
                <a:lnTo>
                  <a:pt x="109898" y="1375058"/>
                </a:lnTo>
                <a:lnTo>
                  <a:pt x="106726" y="1410924"/>
                </a:lnTo>
                <a:lnTo>
                  <a:pt x="104612" y="1447534"/>
                </a:lnTo>
                <a:lnTo>
                  <a:pt x="103202" y="1484641"/>
                </a:lnTo>
                <a:lnTo>
                  <a:pt x="103673" y="1522079"/>
                </a:lnTo>
                <a:lnTo>
                  <a:pt x="105398" y="1559738"/>
                </a:lnTo>
                <a:lnTo>
                  <a:pt x="107959" y="1597543"/>
                </a:lnTo>
                <a:lnTo>
                  <a:pt x="111078" y="1635447"/>
                </a:lnTo>
                <a:lnTo>
                  <a:pt x="114568" y="1673417"/>
                </a:lnTo>
                <a:lnTo>
                  <a:pt x="118306" y="1711429"/>
                </a:lnTo>
                <a:lnTo>
                  <a:pt x="123621" y="1749471"/>
                </a:lnTo>
                <a:lnTo>
                  <a:pt x="129986" y="1787533"/>
                </a:lnTo>
                <a:lnTo>
                  <a:pt x="137051" y="1825607"/>
                </a:lnTo>
                <a:lnTo>
                  <a:pt x="144584" y="1863689"/>
                </a:lnTo>
                <a:lnTo>
                  <a:pt x="152427" y="1901778"/>
                </a:lnTo>
                <a:lnTo>
                  <a:pt x="160479" y="1939871"/>
                </a:lnTo>
                <a:lnTo>
                  <a:pt x="170080" y="1977965"/>
                </a:lnTo>
                <a:lnTo>
                  <a:pt x="180714" y="2016062"/>
                </a:lnTo>
                <a:lnTo>
                  <a:pt x="192037" y="2054160"/>
                </a:lnTo>
                <a:lnTo>
                  <a:pt x="205230" y="2092258"/>
                </a:lnTo>
                <a:lnTo>
                  <a:pt x="219669" y="2130357"/>
                </a:lnTo>
                <a:lnTo>
                  <a:pt x="234940" y="2168457"/>
                </a:lnTo>
                <a:lnTo>
                  <a:pt x="250765" y="2206556"/>
                </a:lnTo>
                <a:lnTo>
                  <a:pt x="266960" y="2244656"/>
                </a:lnTo>
                <a:lnTo>
                  <a:pt x="283401" y="2282756"/>
                </a:lnTo>
                <a:lnTo>
                  <a:pt x="304239" y="2319444"/>
                </a:lnTo>
                <a:lnTo>
                  <a:pt x="328009" y="2355192"/>
                </a:lnTo>
                <a:lnTo>
                  <a:pt x="353734" y="2390313"/>
                </a:lnTo>
                <a:lnTo>
                  <a:pt x="377938" y="2423605"/>
                </a:lnTo>
                <a:lnTo>
                  <a:pt x="423648" y="2486936"/>
                </a:lnTo>
                <a:lnTo>
                  <a:pt x="445715" y="2519065"/>
                </a:lnTo>
                <a:lnTo>
                  <a:pt x="467482" y="2551772"/>
                </a:lnTo>
                <a:lnTo>
                  <a:pt x="489049" y="2584867"/>
                </a:lnTo>
                <a:lnTo>
                  <a:pt x="531827" y="2647978"/>
                </a:lnTo>
                <a:lnTo>
                  <a:pt x="574358" y="2708955"/>
                </a:lnTo>
                <a:lnTo>
                  <a:pt x="616778" y="2768980"/>
                </a:lnTo>
                <a:lnTo>
                  <a:pt x="662914" y="2828585"/>
                </a:lnTo>
                <a:lnTo>
                  <a:pt x="711641" y="2886590"/>
                </a:lnTo>
                <a:lnTo>
                  <a:pt x="761519" y="2940593"/>
                </a:lnTo>
                <a:lnTo>
                  <a:pt x="811910" y="2992816"/>
                </a:lnTo>
                <a:lnTo>
                  <a:pt x="862528" y="3042838"/>
                </a:lnTo>
                <a:lnTo>
                  <a:pt x="913247" y="3088588"/>
                </a:lnTo>
                <a:lnTo>
                  <a:pt x="964011" y="3132440"/>
                </a:lnTo>
                <a:lnTo>
                  <a:pt x="1014795" y="3174037"/>
                </a:lnTo>
                <a:lnTo>
                  <a:pt x="1065588" y="3211339"/>
                </a:lnTo>
                <a:lnTo>
                  <a:pt x="1116385" y="3246733"/>
                </a:lnTo>
                <a:lnTo>
                  <a:pt x="1168594" y="3281279"/>
                </a:lnTo>
                <a:lnTo>
                  <a:pt x="1224725" y="3315447"/>
                </a:lnTo>
                <a:lnTo>
                  <a:pt x="1278834" y="3345685"/>
                </a:lnTo>
                <a:lnTo>
                  <a:pt x="1331105" y="3373235"/>
                </a:lnTo>
                <a:lnTo>
                  <a:pt x="1382560" y="3399591"/>
                </a:lnTo>
                <a:lnTo>
                  <a:pt x="1433649" y="3421652"/>
                </a:lnTo>
                <a:lnTo>
                  <a:pt x="1485990" y="3440865"/>
                </a:lnTo>
                <a:lnTo>
                  <a:pt x="1542178" y="3458811"/>
                </a:lnTo>
                <a:lnTo>
                  <a:pt x="1596314" y="3476195"/>
                </a:lnTo>
                <a:lnTo>
                  <a:pt x="1648596" y="3491917"/>
                </a:lnTo>
                <a:lnTo>
                  <a:pt x="1700055" y="3503608"/>
                </a:lnTo>
                <a:lnTo>
                  <a:pt x="1751148" y="3517271"/>
                </a:lnTo>
                <a:lnTo>
                  <a:pt x="1802078" y="3531340"/>
                </a:lnTo>
                <a:lnTo>
                  <a:pt x="1852936" y="3542297"/>
                </a:lnTo>
                <a:lnTo>
                  <a:pt x="1903761" y="3551869"/>
                </a:lnTo>
                <a:lnTo>
                  <a:pt x="1954573" y="3560828"/>
                </a:lnTo>
                <a:lnTo>
                  <a:pt x="2005378" y="3569513"/>
                </a:lnTo>
                <a:lnTo>
                  <a:pt x="2056180" y="3578077"/>
                </a:lnTo>
                <a:lnTo>
                  <a:pt x="2106981" y="3586587"/>
                </a:lnTo>
                <a:lnTo>
                  <a:pt x="2157782" y="3595073"/>
                </a:lnTo>
                <a:lnTo>
                  <a:pt x="2208582" y="3603548"/>
                </a:lnTo>
                <a:lnTo>
                  <a:pt x="2259382" y="3612019"/>
                </a:lnTo>
                <a:lnTo>
                  <a:pt x="2310182" y="3620487"/>
                </a:lnTo>
                <a:lnTo>
                  <a:pt x="2360982" y="3628954"/>
                </a:lnTo>
                <a:lnTo>
                  <a:pt x="2411782" y="3637421"/>
                </a:lnTo>
                <a:lnTo>
                  <a:pt x="2462582" y="3645888"/>
                </a:lnTo>
                <a:lnTo>
                  <a:pt x="2513382" y="3654355"/>
                </a:lnTo>
                <a:lnTo>
                  <a:pt x="2564182" y="3664233"/>
                </a:lnTo>
                <a:lnTo>
                  <a:pt x="2614982" y="3678030"/>
                </a:lnTo>
                <a:lnTo>
                  <a:pt x="2665782" y="3689807"/>
                </a:lnTo>
                <a:lnTo>
                  <a:pt x="2716582" y="3701156"/>
                </a:lnTo>
                <a:lnTo>
                  <a:pt x="2767382" y="3715608"/>
                </a:lnTo>
                <a:lnTo>
                  <a:pt x="2818182" y="3727675"/>
                </a:lnTo>
                <a:lnTo>
                  <a:pt x="2868982" y="3739153"/>
                </a:lnTo>
                <a:lnTo>
                  <a:pt x="2919782" y="3753662"/>
                </a:lnTo>
                <a:lnTo>
                  <a:pt x="2970582" y="3765754"/>
                </a:lnTo>
                <a:lnTo>
                  <a:pt x="3021382" y="3775832"/>
                </a:lnTo>
                <a:lnTo>
                  <a:pt x="3072182" y="3785016"/>
                </a:lnTo>
                <a:lnTo>
                  <a:pt x="3122982" y="3793801"/>
                </a:lnTo>
                <a:lnTo>
                  <a:pt x="3173782" y="3802409"/>
                </a:lnTo>
                <a:lnTo>
                  <a:pt x="3224582" y="3810938"/>
                </a:lnTo>
                <a:lnTo>
                  <a:pt x="3279145" y="3819433"/>
                </a:lnTo>
                <a:lnTo>
                  <a:pt x="3334910" y="3827912"/>
                </a:lnTo>
                <a:lnTo>
                  <a:pt x="3387917" y="3836384"/>
                </a:lnTo>
                <a:lnTo>
                  <a:pt x="3443461" y="3844853"/>
                </a:lnTo>
                <a:lnTo>
                  <a:pt x="3502484" y="3853321"/>
                </a:lnTo>
                <a:lnTo>
                  <a:pt x="3534027" y="3857554"/>
                </a:lnTo>
                <a:lnTo>
                  <a:pt x="3566346" y="3861788"/>
                </a:lnTo>
                <a:lnTo>
                  <a:pt x="3628595" y="3874018"/>
                </a:lnTo>
                <a:lnTo>
                  <a:pt x="3689189" y="3887449"/>
                </a:lnTo>
                <a:lnTo>
                  <a:pt x="3749044" y="3898123"/>
                </a:lnTo>
                <a:lnTo>
                  <a:pt x="3812335" y="3911334"/>
                </a:lnTo>
                <a:lnTo>
                  <a:pt x="3845018" y="3918807"/>
                </a:lnTo>
                <a:lnTo>
                  <a:pt x="3907672" y="3934638"/>
                </a:lnTo>
                <a:lnTo>
                  <a:pt x="3968444" y="3951080"/>
                </a:lnTo>
                <a:lnTo>
                  <a:pt x="4028380" y="3967796"/>
                </a:lnTo>
                <a:lnTo>
                  <a:pt x="4087944" y="3984633"/>
                </a:lnTo>
                <a:lnTo>
                  <a:pt x="4147343" y="4002934"/>
                </a:lnTo>
                <a:lnTo>
                  <a:pt x="4206669" y="4025179"/>
                </a:lnTo>
                <a:lnTo>
                  <a:pt x="4265961" y="4045414"/>
                </a:lnTo>
                <a:lnTo>
                  <a:pt x="4323829" y="4063815"/>
                </a:lnTo>
                <a:lnTo>
                  <a:pt x="4377770" y="4081400"/>
                </a:lnTo>
                <a:lnTo>
                  <a:pt x="4433729" y="4102387"/>
                </a:lnTo>
                <a:lnTo>
                  <a:pt x="4491525" y="4124413"/>
                </a:lnTo>
                <a:lnTo>
                  <a:pt x="4550138" y="4143610"/>
                </a:lnTo>
                <a:lnTo>
                  <a:pt x="4609115" y="4161550"/>
                </a:lnTo>
                <a:lnTo>
                  <a:pt x="4668252" y="4178931"/>
                </a:lnTo>
                <a:lnTo>
                  <a:pt x="4727462" y="4196063"/>
                </a:lnTo>
                <a:lnTo>
                  <a:pt x="4786703" y="4209321"/>
                </a:lnTo>
                <a:lnTo>
                  <a:pt x="4847370" y="4221329"/>
                </a:lnTo>
                <a:lnTo>
                  <a:pt x="4879351" y="4228482"/>
                </a:lnTo>
                <a:lnTo>
                  <a:pt x="4911961" y="4236073"/>
                </a:lnTo>
                <a:lnTo>
                  <a:pt x="4944991" y="4243956"/>
                </a:lnTo>
                <a:lnTo>
                  <a:pt x="4978299" y="4252033"/>
                </a:lnTo>
                <a:lnTo>
                  <a:pt x="5011794" y="4260240"/>
                </a:lnTo>
                <a:lnTo>
                  <a:pt x="5046823" y="4268535"/>
                </a:lnTo>
                <a:lnTo>
                  <a:pt x="5082876" y="4276886"/>
                </a:lnTo>
                <a:lnTo>
                  <a:pt x="5119611" y="4285276"/>
                </a:lnTo>
                <a:lnTo>
                  <a:pt x="5156802" y="4293691"/>
                </a:lnTo>
                <a:lnTo>
                  <a:pt x="5194295" y="4302123"/>
                </a:lnTo>
                <a:lnTo>
                  <a:pt x="5231991" y="4310568"/>
                </a:lnTo>
                <a:lnTo>
                  <a:pt x="5269822" y="4317608"/>
                </a:lnTo>
                <a:lnTo>
                  <a:pt x="5307742" y="4323713"/>
                </a:lnTo>
                <a:lnTo>
                  <a:pt x="5345722" y="4329193"/>
                </a:lnTo>
                <a:lnTo>
                  <a:pt x="5385153" y="4337080"/>
                </a:lnTo>
                <a:lnTo>
                  <a:pt x="5425552" y="4346572"/>
                </a:lnTo>
                <a:lnTo>
                  <a:pt x="5466595" y="4357133"/>
                </a:lnTo>
                <a:lnTo>
                  <a:pt x="5508069" y="4366996"/>
                </a:lnTo>
                <a:lnTo>
                  <a:pt x="5549829" y="4376393"/>
                </a:lnTo>
                <a:lnTo>
                  <a:pt x="5591780" y="4385481"/>
                </a:lnTo>
                <a:lnTo>
                  <a:pt x="5633858" y="4394361"/>
                </a:lnTo>
                <a:lnTo>
                  <a:pt x="5676022" y="4403103"/>
                </a:lnTo>
                <a:lnTo>
                  <a:pt x="5718242" y="4411754"/>
                </a:lnTo>
                <a:lnTo>
                  <a:pt x="5759089" y="4420343"/>
                </a:lnTo>
                <a:lnTo>
                  <a:pt x="5799020" y="4428891"/>
                </a:lnTo>
                <a:lnTo>
                  <a:pt x="5838341" y="4437413"/>
                </a:lnTo>
                <a:lnTo>
                  <a:pt x="5878666" y="4445916"/>
                </a:lnTo>
                <a:lnTo>
                  <a:pt x="5919660" y="4454407"/>
                </a:lnTo>
                <a:lnTo>
                  <a:pt x="5961101" y="4462889"/>
                </a:lnTo>
                <a:lnTo>
                  <a:pt x="6001428" y="4469956"/>
                </a:lnTo>
                <a:lnTo>
                  <a:pt x="6041013" y="4476078"/>
                </a:lnTo>
                <a:lnTo>
                  <a:pt x="6080102" y="4481570"/>
                </a:lnTo>
                <a:lnTo>
                  <a:pt x="6117451" y="4485231"/>
                </a:lnTo>
                <a:lnTo>
                  <a:pt x="6153640" y="4487673"/>
                </a:lnTo>
                <a:lnTo>
                  <a:pt x="6189054" y="4489300"/>
                </a:lnTo>
                <a:lnTo>
                  <a:pt x="6225363" y="4491796"/>
                </a:lnTo>
                <a:lnTo>
                  <a:pt x="6262269" y="4494872"/>
                </a:lnTo>
                <a:lnTo>
                  <a:pt x="6299574" y="4498333"/>
                </a:lnTo>
                <a:lnTo>
                  <a:pt x="6335732" y="4500640"/>
                </a:lnTo>
                <a:lnTo>
                  <a:pt x="6371126" y="4502178"/>
                </a:lnTo>
                <a:lnTo>
                  <a:pt x="6406011" y="4503204"/>
                </a:lnTo>
                <a:lnTo>
                  <a:pt x="6440558" y="4502477"/>
                </a:lnTo>
                <a:lnTo>
                  <a:pt x="6474877" y="4500581"/>
                </a:lnTo>
                <a:lnTo>
                  <a:pt x="6509045" y="4497905"/>
                </a:lnTo>
                <a:lnTo>
                  <a:pt x="6543113" y="4494711"/>
                </a:lnTo>
                <a:lnTo>
                  <a:pt x="6577115" y="4491171"/>
                </a:lnTo>
                <a:lnTo>
                  <a:pt x="6611071" y="4487399"/>
                </a:lnTo>
                <a:lnTo>
                  <a:pt x="6643586" y="4482061"/>
                </a:lnTo>
                <a:lnTo>
                  <a:pt x="6706053" y="4468606"/>
                </a:lnTo>
                <a:lnTo>
                  <a:pt x="6766744" y="4453219"/>
                </a:lnTo>
                <a:lnTo>
                  <a:pt x="6826643" y="4435561"/>
                </a:lnTo>
                <a:lnTo>
                  <a:pt x="6886191" y="4413602"/>
                </a:lnTo>
                <a:lnTo>
                  <a:pt x="6949345" y="4385968"/>
                </a:lnTo>
                <a:lnTo>
                  <a:pt x="7003754" y="4360517"/>
                </a:lnTo>
                <a:lnTo>
                  <a:pt x="7047283" y="4340155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55600" y="0"/>
            <a:ext cx="10464800" cy="2349500"/>
          </a:xfrm>
        </p:spPr>
        <p:txBody>
          <a:bodyPr/>
          <a:lstStyle/>
          <a:p>
            <a:r>
              <a:rPr lang="en-US" dirty="0" smtClean="0"/>
              <a:t>Hardness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Hardness is a measure of how difficult it is to scratch a mineral</a:t>
            </a:r>
          </a:p>
          <a:p>
            <a:r>
              <a:rPr lang="en-US" dirty="0" smtClean="0"/>
              <a:t>We use the Mohs Hardness Scale to help us identify minerals</a:t>
            </a:r>
          </a:p>
          <a:p>
            <a:r>
              <a:rPr lang="en-US" dirty="0" smtClean="0"/>
              <a:t>The scale is ranked 1-10</a:t>
            </a:r>
          </a:p>
          <a:p>
            <a:r>
              <a:rPr lang="en-US" dirty="0" smtClean="0"/>
              <a:t>The higher the number on the Mohs Scale, the harder the mineral.</a:t>
            </a:r>
            <a:endParaRPr lang="fr-CA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>
          <a:xfrm>
            <a:off x="7112000" y="2057400"/>
            <a:ext cx="5105400" cy="6898367"/>
          </a:xfrm>
        </p:spPr>
      </p:pic>
    </p:spTree>
    <p:extLst>
      <p:ext uri="{BB962C8B-B14F-4D97-AF65-F5344CB8AC3E}">
        <p14:creationId xmlns:p14="http://schemas.microsoft.com/office/powerpoint/2010/main" val="3695609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r="24444"/>
          <a:stretch>
            <a:fillRect/>
          </a:stretch>
        </p:blipFill>
        <p:spPr>
          <a:xfrm>
            <a:off x="7425934" y="2671466"/>
            <a:ext cx="3501291" cy="24383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Cleavage or Fracture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092200" y="2209800"/>
            <a:ext cx="6096000" cy="6781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order to check for cleavage or fracture a mineral must be broke</a:t>
            </a:r>
          </a:p>
          <a:p>
            <a:r>
              <a:rPr lang="en-US" dirty="0" smtClean="0"/>
              <a:t>It is best if you can look at a freshly broken surface of a mineral</a:t>
            </a:r>
          </a:p>
          <a:p>
            <a:r>
              <a:rPr lang="en-US" dirty="0" smtClean="0"/>
              <a:t>A mineral has </a:t>
            </a:r>
            <a:r>
              <a:rPr lang="en-US" dirty="0" smtClean="0">
                <a:solidFill>
                  <a:srgbClr val="C00000"/>
                </a:solidFill>
              </a:rPr>
              <a:t>cleavage</a:t>
            </a:r>
            <a:r>
              <a:rPr lang="en-US" dirty="0" smtClean="0"/>
              <a:t> if it splits along </a:t>
            </a:r>
            <a:r>
              <a:rPr lang="en-US" dirty="0" smtClean="0">
                <a:solidFill>
                  <a:srgbClr val="C00000"/>
                </a:solidFill>
              </a:rPr>
              <a:t>smooth, flat surfaces called planes</a:t>
            </a:r>
          </a:p>
          <a:p>
            <a:r>
              <a:rPr lang="en-US" dirty="0"/>
              <a:t>A mineral has </a:t>
            </a:r>
            <a:r>
              <a:rPr lang="en-US" dirty="0" smtClean="0">
                <a:solidFill>
                  <a:srgbClr val="00B0F0"/>
                </a:solidFill>
              </a:rPr>
              <a:t>fracture</a:t>
            </a:r>
            <a:r>
              <a:rPr lang="en-US" dirty="0" smtClean="0"/>
              <a:t> </a:t>
            </a:r>
            <a:r>
              <a:rPr lang="en-US" dirty="0"/>
              <a:t>if it </a:t>
            </a:r>
            <a:r>
              <a:rPr lang="en-US" dirty="0" smtClean="0"/>
              <a:t>breaks with </a:t>
            </a:r>
            <a:r>
              <a:rPr lang="en-US" dirty="0" smtClean="0">
                <a:solidFill>
                  <a:srgbClr val="00B0F0"/>
                </a:solidFill>
              </a:rPr>
              <a:t>rough or jagged edges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fr-CA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6059557"/>
            <a:ext cx="3200400" cy="2853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74400" y="6327172"/>
            <a:ext cx="1752600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Note, there is no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particular pattern in the jagged edges.</a:t>
            </a:r>
            <a:endParaRPr kumimoji="0" lang="fr-CA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17700" y="8414921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2"/>
                </a:solidFill>
              </a:rPr>
              <a:t>Quarz</a:t>
            </a:r>
            <a:endParaRPr lang="fr-CA" sz="2400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17699" y="2743200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Mica</a:t>
            </a:r>
            <a:endParaRPr lang="fr-CA" sz="24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56410" y="2362200"/>
            <a:ext cx="1981199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Palatino"/>
              </a:rPr>
              <a:t>Mica is a mineral with a single cleavage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Palatino"/>
              </a:rPr>
              <a:t> tha</a:t>
            </a:r>
            <a:r>
              <a:rPr lang="en-US" sz="2400" b="1" dirty="0" smtClean="0">
                <a:solidFill>
                  <a:srgbClr val="7030A0"/>
                </a:solidFill>
              </a:rPr>
              <a:t>t allows it to be pulled apart into sheets</a:t>
            </a:r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Palatino"/>
              </a:rPr>
              <a:t>.</a:t>
            </a:r>
            <a:endParaRPr kumimoji="0" lang="fr-CA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441011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Placeholder 122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66000" y="762000"/>
            <a:ext cx="4902200" cy="3649887"/>
          </a:xfrm>
          <a:prstGeom prst="rect">
            <a:avLst/>
          </a:prstGeom>
        </p:spPr>
      </p:pic>
      <p:pic>
        <p:nvPicPr>
          <p:cNvPr id="124" name="Picture Placeholder 123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4665967"/>
            <a:ext cx="4902200" cy="4318001"/>
          </a:xfrm>
          <a:prstGeom prst="rect">
            <a:avLst/>
          </a:prstGeom>
        </p:spPr>
      </p:pic>
      <p:pic>
        <p:nvPicPr>
          <p:cNvPr id="125" name="Picture Placeholder 124"/>
          <p:cNvPicPr>
            <a:picLocks noGrp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36599" y="764419"/>
            <a:ext cx="6375401" cy="82120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Placeholder 126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66000" y="762000"/>
            <a:ext cx="4902200" cy="3649887"/>
          </a:xfrm>
          <a:prstGeom prst="rect">
            <a:avLst/>
          </a:prstGeom>
        </p:spPr>
      </p:pic>
      <p:pic>
        <p:nvPicPr>
          <p:cNvPr id="128" name="Picture Placeholder 127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4665967"/>
            <a:ext cx="4902200" cy="4318001"/>
          </a:xfrm>
          <a:prstGeom prst="rect">
            <a:avLst/>
          </a:prstGeom>
        </p:spPr>
      </p:pic>
      <p:pic>
        <p:nvPicPr>
          <p:cNvPr id="129" name="Picture Placeholder 128"/>
          <p:cNvPicPr>
            <a:picLocks noGrp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36599" y="764419"/>
            <a:ext cx="6375401" cy="8212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3600" y="1195705"/>
            <a:ext cx="22098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E603B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Pyrite</a:t>
            </a:r>
            <a:endParaRPr kumimoji="0" lang="fr-CA" sz="3600" b="0" i="0" u="none" strike="noStrike" cap="none" spc="0" normalizeH="0" baseline="0" dirty="0">
              <a:ln>
                <a:noFill/>
              </a:ln>
              <a:solidFill>
                <a:srgbClr val="6E603B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12400" y="3176905"/>
            <a:ext cx="14478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2"/>
                </a:solidFill>
              </a:rPr>
              <a:t>Gold</a:t>
            </a:r>
            <a:endParaRPr kumimoji="0" lang="fr-CA" sz="36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5400" y="8191499"/>
            <a:ext cx="175260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Diamond</a:t>
            </a:r>
            <a:endParaRPr kumimoji="0" lang="fr-CA" sz="2800" b="0" i="0" u="none" strike="noStrike" cap="none" spc="0" normalizeH="0" baseline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Placeholder 130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64400" y="2546349"/>
            <a:ext cx="4953001" cy="6426201"/>
          </a:xfrm>
          <a:prstGeom prst="rect">
            <a:avLst/>
          </a:prstGeom>
        </p:spPr>
      </p:pic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Minerals Around Us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90143" indent="-390143" defTabSz="560831">
              <a:spcBef>
                <a:spcPts val="3000"/>
              </a:spcBef>
              <a:buBlip>
                <a:blip r:embed="rId3"/>
              </a:buBlip>
              <a:defRPr sz="3072"/>
            </a:pPr>
            <a:r>
              <a:t>Lots of metals like </a:t>
            </a:r>
            <a:r>
              <a:rPr>
                <a:solidFill>
                  <a:srgbClr val="000000"/>
                </a:solidFill>
              </a:rPr>
              <a:t>silver</a:t>
            </a:r>
            <a:r>
              <a:t>, </a:t>
            </a:r>
            <a:r>
              <a:rPr>
                <a:solidFill>
                  <a:srgbClr val="000000"/>
                </a:solidFill>
              </a:rPr>
              <a:t>aluminum</a:t>
            </a:r>
            <a:r>
              <a:t> and </a:t>
            </a:r>
            <a:r>
              <a:rPr>
                <a:solidFill>
                  <a:srgbClr val="000000"/>
                </a:solidFill>
              </a:rPr>
              <a:t>tin</a:t>
            </a:r>
            <a:r>
              <a:t> come from minerals.</a:t>
            </a:r>
          </a:p>
          <a:p>
            <a:pPr marL="390143" indent="-390143" defTabSz="560831">
              <a:spcBef>
                <a:spcPts val="3000"/>
              </a:spcBef>
              <a:buBlip>
                <a:blip r:embed="rId3"/>
              </a:buBlip>
              <a:defRPr sz="3072"/>
            </a:pPr>
            <a:r>
              <a:t>Ground up </a:t>
            </a:r>
            <a:r>
              <a:rPr>
                <a:solidFill>
                  <a:srgbClr val="000000"/>
                </a:solidFill>
              </a:rPr>
              <a:t>halite</a:t>
            </a:r>
            <a:r>
              <a:t> (table salt) on your food.</a:t>
            </a:r>
          </a:p>
          <a:p>
            <a:pPr marL="390143" indent="-390143" defTabSz="560831">
              <a:spcBef>
                <a:spcPts val="3000"/>
              </a:spcBef>
              <a:buBlip>
                <a:blip r:embed="rId3"/>
              </a:buBlip>
              <a:defRPr sz="3072"/>
            </a:pPr>
            <a:r>
              <a:rPr>
                <a:solidFill>
                  <a:srgbClr val="000000"/>
                </a:solidFill>
              </a:rPr>
              <a:t>Calcium</a:t>
            </a:r>
            <a:r>
              <a:t> keeps your bones and teeth strong.</a:t>
            </a:r>
          </a:p>
          <a:p>
            <a:pPr marL="390143" indent="-390143" defTabSz="560831">
              <a:spcBef>
                <a:spcPts val="3000"/>
              </a:spcBef>
              <a:buBlip>
                <a:blip r:embed="rId3"/>
              </a:buBlip>
              <a:defRPr sz="3072"/>
            </a:pPr>
            <a:r>
              <a:rPr>
                <a:solidFill>
                  <a:srgbClr val="000000"/>
                </a:solidFill>
              </a:rPr>
              <a:t>Copper </a:t>
            </a:r>
            <a:r>
              <a:t>and </a:t>
            </a:r>
            <a:r>
              <a:rPr>
                <a:solidFill>
                  <a:srgbClr val="000000"/>
                </a:solidFill>
              </a:rPr>
              <a:t>iron</a:t>
            </a:r>
            <a:r>
              <a:t> help keep your blood healthy.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Placeholder 134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64400" y="2546349"/>
            <a:ext cx="4953001" cy="6426201"/>
          </a:xfrm>
          <a:prstGeom prst="rect">
            <a:avLst/>
          </a:prstGeom>
        </p:spPr>
      </p:pic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Sand Detective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73888" indent="-373888" defTabSz="537463">
              <a:spcBef>
                <a:spcPts val="2900"/>
              </a:spcBef>
              <a:buBlip>
                <a:blip r:embed="rId3"/>
              </a:buBlip>
              <a:defRPr sz="2944"/>
            </a:pPr>
            <a:r>
              <a:t>Most grains in sand are quartz, one of the most common minerals on Earth. </a:t>
            </a:r>
            <a:r>
              <a:rPr b="1"/>
              <a:t>Quartz can be </a:t>
            </a:r>
            <a:r>
              <a:rPr b="1">
                <a:solidFill>
                  <a:srgbClr val="FAFDFA"/>
                </a:solidFill>
              </a:rPr>
              <a:t>white</a:t>
            </a:r>
            <a:r>
              <a:rPr b="1"/>
              <a:t>, </a:t>
            </a:r>
            <a:r>
              <a:rPr b="1">
                <a:solidFill>
                  <a:srgbClr val="F65AD9"/>
                </a:solidFill>
              </a:rPr>
              <a:t>pink</a:t>
            </a:r>
            <a:r>
              <a:rPr b="1"/>
              <a:t>, </a:t>
            </a:r>
            <a:r>
              <a:rPr b="1">
                <a:solidFill>
                  <a:srgbClr val="6C463D"/>
                </a:solidFill>
              </a:rPr>
              <a:t>brown</a:t>
            </a:r>
            <a:r>
              <a:rPr b="1"/>
              <a:t>, or other colours.</a:t>
            </a:r>
          </a:p>
          <a:p>
            <a:pPr marL="373888" indent="-373888" defTabSz="537463">
              <a:spcBef>
                <a:spcPts val="2900"/>
              </a:spcBef>
              <a:buBlip>
                <a:blip r:embed="rId3"/>
              </a:buBlip>
              <a:defRPr sz="2944"/>
            </a:pPr>
            <a:r>
              <a:t>Thin black flaky grains in the sand are probably mica.</a:t>
            </a:r>
          </a:p>
          <a:p>
            <a:pPr marL="373888" indent="-373888" defTabSz="537463">
              <a:spcBef>
                <a:spcPts val="2900"/>
              </a:spcBef>
              <a:buBlip>
                <a:blip r:embed="rId3"/>
              </a:buBlip>
              <a:defRPr sz="2944"/>
            </a:pPr>
            <a:r>
              <a:t>Some white or grey particles may be feldspar.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5810" spc="58"/>
            </a:lvl1pPr>
          </a:lstStyle>
          <a:p>
            <a:r>
              <a:t>You can identify a mineral by examining it’s properties: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676400" y="2489200"/>
            <a:ext cx="10464800" cy="6032500"/>
          </a:xfrm>
          <a:prstGeom prst="rect">
            <a:avLst/>
          </a:prstGeom>
        </p:spPr>
        <p:txBody>
          <a:bodyPr/>
          <a:lstStyle/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/>
            </a:pPr>
            <a:r>
              <a:t>colour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/>
            </a:pPr>
            <a:r>
              <a:t>lustre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/>
            </a:pPr>
            <a:r>
              <a:t>streak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/>
            </a:pPr>
            <a:r>
              <a:t>hardness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/>
            </a:pPr>
            <a:r>
              <a:t>cleavage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/>
            </a:pPr>
            <a:r>
              <a:t>fracture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r="3744"/>
          <a:stretch>
            <a:fillRect/>
          </a:stretch>
        </p:blipFill>
        <p:spPr>
          <a:xfrm>
            <a:off x="5207000" y="7103391"/>
            <a:ext cx="1181099" cy="159588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Colour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244600" y="1726649"/>
            <a:ext cx="5041900" cy="60325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Colour</a:t>
            </a:r>
            <a:r>
              <a:rPr lang="en-US" sz="2800" dirty="0" smtClean="0"/>
              <a:t> alone is not a reliable test to identify minerals!!!</a:t>
            </a:r>
          </a:p>
          <a:p>
            <a:r>
              <a:rPr lang="en-US" sz="2800" dirty="0" smtClean="0"/>
              <a:t>One type of mineral can have many types of </a:t>
            </a:r>
            <a:r>
              <a:rPr lang="en-US" sz="2800" dirty="0" err="1" smtClean="0"/>
              <a:t>colours</a:t>
            </a:r>
            <a:r>
              <a:rPr lang="en-US" sz="2800" dirty="0" smtClean="0"/>
              <a:t> (see right!)</a:t>
            </a:r>
          </a:p>
          <a:p>
            <a:r>
              <a:rPr lang="en-US" sz="2800" dirty="0" smtClean="0"/>
              <a:t>The valuable mineral gold has a golden </a:t>
            </a:r>
            <a:r>
              <a:rPr lang="en-US" sz="2800" dirty="0" err="1" smtClean="0"/>
              <a:t>colour</a:t>
            </a:r>
            <a:r>
              <a:rPr lang="en-US" sz="2800" dirty="0" smtClean="0"/>
              <a:t>, but so does the much less valuable mineral pyrite</a:t>
            </a:r>
            <a:endParaRPr lang="fr-CA" sz="2800" dirty="0"/>
          </a:p>
        </p:txBody>
      </p:sp>
      <p:sp>
        <p:nvSpPr>
          <p:cNvPr id="5" name="AutoShape 2" descr="data:image/jpeg;base64,/9j/4AAQSkZJRgABAQAAAQABAAD/2wCEAAkGBxMSEhUTEhMWFhUXGB0YGBcYGSEeGxoaGRsdGBobHRoeHSogHxslHRsYIjEjJSkrLi4uGx8zODMtNygtLisBCgoKDg0OGxAQGzImHyUtKzYrLTItNS0wLy8tLy0tLTAtLS0tLS0rMC0tLy0tLS0tLS0tLS0vLS0tLTUtLS8vL//AABEIAPsAyQMBIgACEQEDEQH/xAAcAAEAAgMBAQEAAAAAAAAAAAAABQYDBAcCAQj/xAA8EAABAwIFAgQDBwQBAwUBAAABAAIRAyEEBRIxQQZREyJhcTKBkQcUQqGxwfAjUtHx4RVickNTgpKyM//EABoBAQADAQEBAAAAAAAAAAAAAAACAwQBBQb/xAArEQACAgEEAQIGAgMBAAAAAAAAAQIRAwQSITFBE/AFIlFhcaGBkbHh8UL/2gAMAwEAAhEDEQA/AOGoiIAiIgCIiAIiIAiIgCIiAIiIAiIgCIiAIiIAiIgCIiAIiIAiIgCIiAIiIAiIgCIiAIiIAiIgCIiAIiIAiIgCIiAIiIAiIgCIiAIiIAiIgCIvTWygPKK5ZL0BWrUPvD5awzpaB5nWn2+W5jiyh8y6cq0jABMbjm/6qhanE5bb5JbJVZCovVSmWmCCCOCvKvIhERAEUvhumsS7STTLA74S8ET7CJPyCuWC+ymqWU3vePOAQBuQeRIta9/nCz5NVix9smscn0jmyK85n9n76NSpTLj5A52otMFrfxTEaTMzxBmIVexnTWIpvDPDJJ2j3jn+bLsNTin0w4SRDorjk3SVJ4ivUfTqOMN8pDBYzctJc6YGkRflT1T7M6PgmoMSbR8TdIm1jckb2nf0VU9fghLa3+iSwzatI5gim+qunH4GqKb3NJLWv8pmA64BPeO0qEWqE1OO6PRW1TphERSOBERAEREAREQBERAFf/sh6VbjsWDVbNGlD3jhxNmtPoTv6D1VAXZ/sZxPgUQ8C9R7gfUWA+Qj9Vk1uX08Vk8cdzo7PjcEwsDSGwSBERI7Ks9WZFSqPpN0hrWh06Wi4seNxP5hWDMMc0NYXFoGppMkWkwIn1UfmAOIdNKo5hY7gESBM+YXvc7dl4eea/8AHfH+zVjTvk5njehT4gIZTrlpIbSe6C8Q52kSBeGm3sqd1R061waaGFNGqXBppAuc42IJLSLXFo7nfjvFfCtLmmo+NiADtGxDjG1r91v4LL/Ed4jxTdEaTEuB3d5ydpj5AKzT552q7GSKrk/M2O+z/H0Q01cORq+EBzST8muMfOFfPsW6Pa3FePiA0ltMmm0wYcTGo+oAMb79wuqde5f4mEedRb4YL7cwJidwLcei5hl2NZ4L4qPp1NMMAsCSNMatU8mSRAA5K35NRkdxZCGOLVlq61zrDueylDXvBJcWidMnytkGCQJmJ39VN4TqCmKDHtoOfSZpp6h8YcRpB0OAMbXnlU/JumKhLajjpa74dnO5gaY3IGqTFgSrj0vRDnuLaniU2HSNxpIMgETpJ7wIuVkSd0ixpbSOzPNqzqmplEBvwiRJdvB42BPlmDJvdVTOMVTkN8N5b8Ou0RwI5AJHPtK6xm9IBrXaQdDg7b/HrCi6HTOHdT8zS/UZMmwniJj91ny4vn/AU1RCdOZi4t+74mSQIaHDU0tIMAyIIgT+69V8AxwOhj45ADS1pgGINw31AA/Ve8flRovAFSGOpnS4gkgNHw+XcAXkkbbr3h6FRjmvLTUebtLX95cBpOxtvt85VVO2pE7rlHK/tJyIh7nAkskBrnNggaRFt4G22y5g9hBIO4X6e6qyt78MX4ioGvb5mgQ7U/aIMC4sQO5X5tzelpqu97exuF7Pw/I+YPwZcy8miiIvTKAiIgCIiAIiIAiIgC7r9j+Lo/cqVNzZqGo4TwG6pJ77FcKV5+z/ADrwmlg+MOJaewMTH0WH4jByw8LpluF1I/Q+d4GnV8Om4NI1aiJiQ0GBIvuVr4bNHeOKb2EAtOkNAiPwm9zb6KO6YzGliGtbUdDhJ0k3cCI44iSrFjaFMv8AhGprWmwuG3FvSw2XjJ7lvX9fwaOuGfMRgWFkiSXcyb83AMEfktjLAG04EAdrAN+i0KxbXDXMqEE/DHre4+UXUT1MypRAc6oDRgf0wdJJJgk76ht7drK3E6lcVwcq+GzU+0XN9LW0mnxNYJcB+EN0nYWJM8ztaOdD7PejaAaMRUqGo5xnSbNadwAIG3sfktPBPovrNcSDTDgCOS38XuTP8hdBwOXtw7XGm0tb8RbckW+pPoPzVtOL3d32SlSVGr1U99NkUKbiXDSQ1todu7ULgi9udU3gr10piqYplmkMdMwLavUTcqSqMm4EiL3tPaFo/wDSWEOfW8xME7Q2LQIGwAC45fNuRBVtpknjHtiCYnY/oFC9UYoUaBcXBoEuNiZiwhrd9xbZSWIoNf4YPv67KqdUUv6hpV8R4dJ1P+nadzDhx2HPZUZ5Nt2vodxpHjpGp95p0x4jX0x5tOmLEeYDeIMiLRHZaGYZtXo1nNoO8jZaBLe0kjVaLfO8blQFHpjE4arro4plOmWh+oE6TPwjTuSbj+XteOqNwYosIFV1d01HgRrhoHlNy0A8DjZV7FfDss/JGNwuNx9MVi8tA1AONthAc21r3H/jdcc+0HDtp4tzW7Q1xGxBIkggbRMLvPUfWIoMAptaXO/DE7WncW9T+S/O3U2IfVrOrVJJqXkr0NAry2uq9/koyv5SJREXsmYIiIAiIgCIiAIiIAvdGqWmWkg9wvCIDuf2QZi2qWkfEDpfN4MGDPZwn+BWhwrV8T94w7g1oPhNl9i0eWLbyTN+4+fL/sextRtV9JlPW0jxHEAkt0gs9oOv8vddHbnb6TadOlTgtJAmTY7W4iOSvmdXBYsrjdLs3Y25Ky0/1KQaXvbUde+mJ207XncSonrbGRhHvc3zeUEgbS4cHbgb9luVs2YQ1zXgQBqa4gBu5MnYfv2VZzecdVptZdgcIkmJJ0h2k2aB7TChBrcl4smovskMlokU6LzTYylSM6zYuDxNjEuuZgDmN1cnuaZ8R5b2iWwIG578+kwsNHBNo06QAJFPym3tJj6lSroIstcYuV+7KZzsj8LRcIJf4jL3O47e+0Ku5t1e0eI1rfI2WucYuYuI3jiyydb9TNw7CwGKhADQN5PPtC5NUpGq86C0NABc6o4ME9hJu4x/lUSduovj6nUvLLk/rDXWZUbYtAHmdva4H5qF6tzWpi36iLaQA2CeZsIN7++6jssy2uXuqNpOrMp+aWg6THry32nYq+UcgpOpNrPP9U2+IBs3bpAm0SbDiJndVtbX+yaITLMrr6Ga6Tn0zTBPmGpsEnS4G4ExbtzupKrkdbw31dQZUaHeGCQIAuQ2b6jbYRblSWJz8YUMbUp1Hl1rBpMC0SD6t/ljtYzEtxGH8Wk3Uxoh7HAh9NwMutxvf0HZQ4fKRJvwUbG9JPawVZFR72tDWCXOc6oNJcCIhvmJvIgGVzDrXLHYesaTzLmECAZAlocQPaYXWK+Mdh2yKrpp6XsbIM3LSwQBsXE3tzdc262c+uHYl+qTUiXm5tGwtGw+QFl6OiyvevoU5o/KU1ERe2ZAiIgCIiAIiIAiKYyzpjF4ik6vSoOdSbOp/Ft/eJExsoykoq5OjqVkOvrRKnsm6OxeJdDaZaz8VV/lptHJL9vlurDS+zasHamObiGhwlrJBeyb6Z5I49frRl1eHHSlJc9Eo45S6R1n7Mum6eHwtGtSYWOrUKb3uJEyWg3kTuXGBAAj1TqHEsq1vu9MPFQuA1gWnbb0uZVm6bdY6mkO7H8ImA0ACBAA2Cy5bgqbatRw+N1QuJgSCQLfmfqvDljjmanLnk1xlstEDmnSoFNrqetxa3zQfjcARYGwEmduFX8uwVTCvPiAsIAINps60cE7gGF1So8ASSq7jMV4joeyGExJ3vb5W/VdypY+E/4O48rfaNDOusaFCmxglz3DUW6iC22rzG7pdNu/soDE/aG867Gm0DyMZGonbzPcLDmR2C0+oMNSo1H0S1hY1rQ55dElzpY6w+INBF/UzYRUOoMufQeND9dN12nf5T6d/VRT3yqzm1I2sRnJrPfUrjU07Bp0wQIFyDtv6ncrWwbGVGuqOGouMgF0XIudojn9FW8wrufv9OFlyfGOb5N2/wAH6LQ9O1C0cvktYzuo1zmgupsJnQJIAIuNM7WNvUqYxHUVUPcTUe0EjSBZukgNkbyQNPH93eVXxiSGh1MTcSSJIsQBM/DdesTi34h1IgjSw+GCQA3V2NgON/T0WRwt9ceTvRaMs6vL9VKqHVIcSwtvqAN2lhtBHaNlI5Vnb6VWuQxxaHFz2aRAEXiDtJsqjhcMKRFR4bp1aSZ3bBNhz7+gUzlOY1KVVz21A2mSAWiNJm1r3i97m6rdXwd/JPdQOoupODaUHTqBeSS08QDsY79lyLqt7nUnU3OBFMw3vYmfQX/VdIzzN4HiQHSSYMCSASJPvBXJM+zKNTQBBlo9pN1q0UXKdrwyGR0iroiL6MxhERAEREAREQHujTLnBo3cQB7kwv09lGC8KhhcBQlkta6q9oB0iNZaJtJNzPfmYX506V0feqRqfCHSfX6cr9QZLl5EYhrg7W1vhtu0RABLvUiOLR6ryPiU5OUYLrt/gvwpU2V7NsuBqEEv8rpGpxIaTuWtmGz6Ab8Kb6d/ok2Gk2mL95JUhmOW31tiDuN49h2UZiswp0W6D+IeXVzBjccuEQvnks+PM2/HX4+xu+WcKRstxp8ZwY0kg6iREQSQBvPfZfMtrPZiKwefjfrZ30xpn1bYBTOAwIYz+1zgC6/MAe3Cq3Wb20jharmPcGvc1wbI8j5i451BpA916fpzhH9lCkm6LDjK0eaoYn4WDcgXJPp34XN886mNSq40nFwbYWsOLHeZURmOd1axLGvcKRMFpdwOHH0taCtPSWUtZbMAidpII2O20bd7CSFU03y+zqXgy1X1HF9RwktsZI2vsO/7QmBLH4d9Os4NAP8ATGkl224iwbxf1WrTxtQtLaugX1NAJBb7jVBtG4+a813AASWhoF3TvsOPT04UqrgfcgMwwmh5BO3ovWVSXCm0CXGJ5+ndbWYasS91RjZaBEkjaO3dev8AptTD1GGpph4MFrgbWv6cLZvuFPuug1yWet0dVbRY+kHv1f8A9C1zZAvs0gTwd/8AK95DQfRc6hUE+E8zI/F3A9Qf19VZMn6sFCm01A1zS0xeCS2wEHv87R6zUTmNbG4wupBs1D5gdtDYAMjkRwOSsTvJjf1JLhmTOcQS8nytbPxC520m0zG59jC8ZhjRRoAB2ppeDMHRLYkAkXjZbGZZHidRIaHNbEOBaATxYkEdzwOVGZhkOJYQazCA24EtIIkzs7b/AEuY4RaVkW2aGMzB9Vjifh0wJ/7rGO5IkW9Vz3H1dTybdoG3yXQ82y8UaBqvIuLGLc3aOdrGeRwubVHySe69n4elTcejNlPKIi9EpCIiAIiIAiIgM2EMOBHC/WPQePfVwWHNRpDvCYQTs4aRcfkuI/YnkNLE4l7qwkNEMkAgOPobbL9CNwflDdWnTZpYIibRz329l5WryOWTbFde6LoJVybDq39QUwN2lxPaIA+sn6LmnVWkYgOedTadQDblrp7Tc7wrH1DgsTQp1K1GuXOawNIi4aL2vAk8x3XG806gfVGkgzJO5O+5/wBrzssJ5ZJVVP8ATNWGopuztHT2YmrSrVA6WuqnQZkloAAEjYCCLdt91HdQZ7WbiSxghgaGzY+aNXtMmIVd+zllRmFq1Bs50AE7loud/WP8rLjcTV+8zMAsh1/L6TNp2I9yqck6eyxt8lb6mxpp1NWIpaK0k/0wGkzEl2mzgYI+Z3hTWGdhXYdtFlTxXvZre51nTIJDQBLGtPJ5IuoXqzBHWC/Vt+IEb2tNzJk/MLdyPI6w1vgsgAgObBeNyASLCD+kbyrMleknfJ1LkrGaUQ+o5wAbqJhrRYD0A2/5WtQwrmgdzyOI33H5yrx9yp16khjQIFg6Br7gxYQDa/Ck6eV4YODarA60ktJEQLyBaNiTv6FFq0ltO7fJSsDW0mHAibny+3IB+nuvlJ/3jER4YgkfDMugaQIMmSY/wrdVZgmPhzazJ+EwHNm4kTpttcg8LQYKdF9Svhny4j+0NLP+6xLYMgAj91xZe3XYaRO06NPLxqrvBrP/APRaZcAdy4iwt8uy0MBmuDo1n4imSJFqRbAcdwQ+8CePdUuqxz3lxJkkkkm6ncnyOhYYqt4UiQw3eQZuOP1MHsu7YxXBXubNvOesm1AfBw1NjiINT8QFrADYkjedl9y3C4nHljX3LRbU4gaRqN4BI/0t51fBMLaWEpa6j/KHOkw6I/FzPbb5rPjeoNNFzPKN2ksEF0AAiZ2mebquUkukdRz/AO2CoGuoMYQGOZq0CfLEN9iJBuLFc3U11ZmDq1czswaQJmOd1Cr6PSQcMMUzHkdyYREWkgEREAREQBERAdX+w1jyaxY34HNJM8OkbTfaV1s9RM1va6po02L9NiR23v6Lk/2B0K3iYhzAPCDW6ye94A9dz/tTvUeLNQvbTADnumG/haXXPuT+fsvnNe3HO681/g24YqUeSR6m6tdUpvp0tIB5/vJs2TzNoA5Auuf5Tk1TFYhrIEudBaBBtcgRtbkqboZaQAA2NJkSLyJAPbvxyrX0rh/DxJPAkAxyWAR/9tQF1mhn2uk7b8lu3guOW5U3C4ZrKYA0gw0iQXQXE2vJM/kozpqrSxrHGqymSLwd3A3nTOzTF/0Vox7mCk7Xdukg+xtZc3zfKnUMJU+6+bWZc4OIcKW0QNwCLwtORQjJeePdleNuUX9S0ZlQo1HUgSA6SGaTpe0ki7TBiYAPpK1GZUynqa2GuAhpA5G9yZcSJHmJJ9FR+hMQWYprn7Na7Qy9y4Dn0Em9hcyrViM7otAdq11C3UfNDGkcN2nci/uI2WPKvD9+/wBFiTj2R+Gy/RTIJbUc0kih4gBd/cSQYs3je49lvf8AVMNVwzRSbpcTpfTbYl1r+U32EKq4nMGurOpVWD+oNTHtPhvDwNxNiCQZ9jBmyYLDvw+IgODmEagQ4OILTzHM2KOG2LXlo5dsu1GtRxLfBr0w7SSGtIMtngOsZH7KHzDoltIPrU6rtDWuN/iEbidiInspuk99WXB9NztIOl99yfKYI35+VuFpZt4OHJa7FuZUt5GCWgG1xBkbczb3SN0cZWsFmOGpUwdFN9VzdcgAuM/CL+VnewJi9pVcx1dpJJDzeSXO1F/IMxa11s4nC0DUu/UGkQ5o06pkxBkzb59xzoYxtPh8kGBYgRG97zK0QSvyQbZ7wmMNN2pvlLQSHAgn0g23/OVBZv1BUY1wES8mHGSZJkm/6rZfreYEm0kBokgbxFjZRPVFINo0YDeSSBeTYyefhC2YMUHkW7yVybrgrTnEmTuV8RF7ZmCIiAIiIAiIgC2MDg31ntp02lznGAB+p7D1Wuuk/ZhQZh6bsVUZqNQmlTExAbdzvrCo1Ob0cbkShHc6Op5R099xy2lRpv0l0GobDU5w1OM+lh8goJ1Jx1aTIBADhbzGd+3pBkwV5xGcl8a5PlDW7eXvA2mP0Cz5bXdqDmyGtfqaDsHC0xx+Y9TK+R1E3KbnI9KEajSN7GUmNqNLHOMNEl/99xMHaBpjhT2T0DToM1QG6muBiCZcBcze0fmoDAte4wAahJkSASe0n/XK2upcW6jBq1dWmAA2AJN4DR2tt3ChidycqEl0ic6nz/D4em4uhz3AtDTO4E+wFwZVHyvqCpSNg11OrqYQOJAkkTxq/VZ87zak2o2s8eI0tkMdGmRpJ4kHb1kdrKBzLMiX+K+GNiWMMWmZgDYfRbXJy5oqUa4RkpYbXiH0qZ0AgSSJhslpAm4mRIHHfjYq5V4bgPGaRqa1toiTH0735CgclzwuxDnEAkNDWh22lskwBFgLx6KzZ3XZSw+t7g5xEhpEiSffaTPf8kmpRkosk3fJG4nGUavlrUzUDQQwh0ab7iCDe3lnj0Uf96LXDSCWiwDjfTPBAEWUpQw1PwxVdUa7V+Fpl88y0CG/OOFHYzETdrGMvIdckgHmTH0hIu+DjRYMi6mNJr2wGkwRJkgAmI4LhO8HhQmLBq1CTOp5J83MX37qKfjzq8jWg/3advUTPdbuHHjv8P8Aq1Xlhh2siHcaQZbGzYI9oXfTa56Busymu1o/ozp8xDrM9i6f0P6qIxuX1Xt8QUnNZa4aS2/MmY23X1mZvDdIqE6HajTdNyPKdQO54vcK2ZPiMRjGOFAPlwhx2A+fYfsFJboO6IumQXTJbhSTUM+N/TJnytaSNzvBIG3E9lVftCwbaNavSBbDXhzdOx1i4F9gbD0XQeqenvDpOLTDaQaHMm8CGzMcRq9iuZdZV2VNJZxaIutmkbllTIZK28FVREXuGQIiIAiIgCIiALrnRFFrsHQcWyGl7S7sSZAj1/nK5GunfZbmUYetSc6G6227yY/Ikn5LzfikW8FrwXYHUz5jsyrUj4UyySQDx7Kx9KZk6owteZcPzEKu9TtAqExzEDvsT7Hf5qxfZplzquIc+CG0my48SZDW25m/yXkTxRy4Vxyzdu2ysvVJ9TDYaaVIurVPhAG1t3enaVCYfKSKVXE41w1gS0OcPmQAYNjETuFbqeVltN5NUgu+I6TPHlEm3y3JUfjumnYmppdHgsYGQfxGZdcbXJFuw2uuLBKMEkiCnG+yCyeoyphjUqsFQAgMkDVYQIgbgAbKkZllNTWXv1EOO5nbtPHzXccFlVKk3SKTWgbkRB9ybqOxFOjUOoiWl24sN9I+p7KcovC9yq2dWVS4OPYHJHOfLGkaDJJBIEX3G5jgH5hT+WZfRrBtKvVIc0WfMTIAMgjYOmOSCJjZX3F4A0KdR9ME1YhpJt7gSbgHc7Kq9M5PRqVDq1PMOa/XswNuQQBHAEyZttcLkpSnFuXfgJx8FIzrJalCoaZcTTJ1NNwHN4ICjW4EiYt/P+F1PrTTXNGmwS8ag0cwHOYNzNy2d1WsP0++o+NLmx+Hlx5bqNtUSux1FKmycUmrKthsE9j6T3+VjiWioR5ZA7wpd2ZOp1v6ZjSCJbcOJEccXnexA+V06h6dfXpMFQChSouYANwwWbMc7zPqZVUyzpvxH1ahxAp0WSA5pjWDZsNJJAPffddcoye6X3Knz0R1NgdinVnjTrGqdhqJuBAj1srFkXVv3KsWfFScBNzY97qt4qg6mPIXVAIiobT3sPputTF1fEaXOnUDGq8O5vex9vVNu6Sd/Yi3xRcepepxWw9USIqkFwFiYGls/kfkuaYimyNRaC6SC1x3BBFptbf6K0dPZeK5e6IaymXOM/2jjuSbfVV/qTDg1Dpuy0n0IkH3/eVfp/lltsjJcWUp25XxeqguV5XvmMIiIAiIgCIiAKX6ezU0HOaT5XiD6eqiEUJwU4uLOp07OqYXE0awGt3HNyTYLrP2e5fTw2HBa4nxnEmRsGyAPTY791+ZMqxrw5tNo1aiABzJMABfpLpfCmlQ+7EhzReT+J7iC4kk/DMwLWheHmwvTS4f4Xv+jWp+pGixZjmDSDEgTuB8RBER6SRf0PZSNOhAbcwB/PmtGrSa5hizrAgk8TAjgSVr57mrKJGp+nc8bARzfeDbso+pVylz0R23SRI417KdNznEBoEkudb81zZ2btFAsc4h5qFzd5giTvxI29VGZ51PUrN067aidJ7AgySeZm2wWhXxb2tBa3U4zJ5aCZuR+IxM9rclZ8reR3VE4raW/FZuTTDSS2wBdJiOd1LYcOosaQJNRoYwNHABJdBF7R9fRU7L82DWsc5geQRAeBEHcifxcSpmtmhxFZjnP0BgLgZMCN22uSZVHXZM+ZPlBfVbUc6HOqPFyCSWkgkDtxK9ZpmIOLZTpwB4jZAFjwT7Kq511BVpvcWkCC4tJdBFySO/J7bqq4LPg+qC6qLEX72vf/Kujp5ZI3RFz2s69mGcVHyzTNEOJOn8bQe/tHpsq3gcu8SpVfTpuDTAvwBMA9jPBnj3WfKuqMK2jpkayCL/AJXBMlWvJc5w9Omyk2owCJPiO2JufcDv7KmUZ87idquCj0MvOl/lcYMESdxPaF5dkbYB/CRIjvaxBvK6TQzClUaCKtJ+8beoMyqp1XnLKTiKDaRIj+qD8PMAjY9yoJTvg7uRSuoM4xODpPoHSxhvo8MNi1nWA3km65nmeYmo6RYWH0EKX6yz84hwEgkfFEm8ndxMuPr7BVhfSaLT7I7pLkxZJ26QREW8qCIiAIiIAiIgCIiAt/2ZZO6vjGOjyMkuPuNO3/yH5L9GUMJDm2mCCQL21fWN1xD7GMU1lSpq2kT7EED5Awfku90awa0vFwWge2m37leDrJbs73eP+mrHxDg26r2kHaBz+a5n1fnQ8Rzi1p0tgGbl0wIAvaT6KxZ/1S2mzS0kuiJ/Kf53XK8fmAe9zntDtV5O4vcT+RkeyzSfqS+xNLajcHgDzueDYaQAGvuPxni88GfSZWXL81YyoX2g+UjcQI39eZVXxNdukFtjJ1DebyI57fQKLr5gWmDaDB4KvjpnMi50dDzPOaLohgkTZoiZsLDc9ub8yq9js7qAiTA3EHkXExvHad1U8RmrW3aXOP5fX/Ci8VjH1DLj8hstGL4f5kQllNzPc4Nd1pDfUyXe/EbwPXlRUr6AgavVhCMFtRQ22G1CNiVt4XNKjDZxPz/daule9JO/CSUX2gmycb1JLNJa6f8Ayt7+61cbnlaq3QXEN4AP6ncrWp4MkTECJ9wpXBYFpYSQZG0QB63+izOGLHzRO5MrtRsLwp/FZcS2YB7wf5f2UZVwcC9lfDKpEXE019AlbNagLRN9wsbaassiYoXxbRYF8Y30B4/0lg1kWwaXovnhfyEsGLSV7FEqQFPtEoBbj91ywaIwzllp4M9luhlu690gNjMbxMSuOR0kOmsW/CVNYEgiHN9DcH3BvddcyTrmi6g5m59e3Ajg+nK5M2k5o+EQexvB/JaFehBlriD/ANv6Lzs2njmd9MtjNxL1nWbsc8+GCRze3/F+5VNzTNNNuew45uo2tiasQHEd9r/ktF7D8/zU8GijDsTyWbP/AFV9zaT6bey18Tin1DqqOLj3K+No2levCgStqjFdIrtsxEL64CbTHE7rIWL6KR9V2zhhIXsNWRtJZGU0bBjY381u4PAvfdrCR34WVmGLYMtLjsyCTfmAPVWDDUHBnmPm20gEAfz5LPly0uCUYmvl+VmYdqECYcIn2vf3W2zDjWQTDf8AxgD5nb6rXqurE3JBAjb4R6R3HZalagGjU5rnO2k7fO6zU5dsn0bmYASQ3ytb9N/qSoutTbu4SdxA/ebrLRENkBur3Ij84Xuu5rhrawgmw7WPBO8WFhYDurIR2nGRGIabA29P+OFiqCb22gwI/h7lbdSlqlzAGgAeUm54P+fqvLmAHz3sAQ3iG+UfTTf3stceitmjpITdbLySOew2A455/wBeywFsqRwxtXmQsptwkD+1dBtUw4nn/HueF91X4j2j0WEm3zWQNlcBkDibyYJv7n353/Ne6W7bWJsP29/+Fgc2Nv5ZSuX0h4tMRYuAP677qMnSs6S1HCuY8Me4t5gxH+9lrZphCHWAA3+vt/LLbc8uYHOMu1PEneBEKUy2g2o0teJFlg3OPzMt7KTVo+i16lCbxKk8QwAOPZ5HyiVp1vhB5WyLK2avhxFkcyeNv5+6yNcYPovbG2B5t+qmDEcOYNoC8Cj/AA2UgKY0A+/7LBSdIv8AzZRsHk03FkbAQT9YBueJiwXylSaCN3X2/ayzspgn5rYrMDabXgQ6XX9oj9SuSkKJLBSyHFpB3Db27RpE/Qr1U1OB1ESNxpMAH3/2s+SMFRrC+5IufotPMq7hIkwI/RYu50W+DUax5M7AbE2+QkrBVYZgmfWf3RvmDSbkm/0KOPm94WhKiBnNJzfK0zIBhs/7XyrRlpcCGgHSRMuM7kwbDYev1Rg2HFlr4y1G3/un/wDK5HsMw47TAaBHzv8AMbLVnm3pc3ttbuszPMxxdJgWk7LXfstMfoQZ8m378elon/aR7LGTdGb/ACUjhnp09bg0QJtJMCff6L19zf8A2fmFhqOIsDvuv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8535" y="2798971"/>
            <a:ext cx="6197600" cy="464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7315200"/>
            <a:ext cx="1555840" cy="1424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54348" y="8257956"/>
            <a:ext cx="44958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Check out all the different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coloured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quartz!</a:t>
            </a:r>
            <a:endParaRPr kumimoji="0" lang="fr-CA" sz="2800" b="1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sym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3000" y="7756227"/>
            <a:ext cx="12192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Which is which?!</a:t>
            </a:r>
            <a:endParaRPr kumimoji="0" lang="fr-CA" sz="2000" b="1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633387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Lustre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2006600" y="1943060"/>
            <a:ext cx="967740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6E603B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Identifying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6E603B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a mineral based on how </a:t>
            </a:r>
            <a:r>
              <a:rPr kumimoji="0" lang="en-US" sz="2800" b="1" i="1" u="none" strike="noStrike" cap="none" spc="0" normalizeH="0" dirty="0" smtClean="0">
                <a:ln>
                  <a:noFill/>
                </a:ln>
                <a:solidFill>
                  <a:srgbClr val="6E603B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shiny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6E603B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it is!</a:t>
            </a:r>
            <a:endParaRPr kumimoji="0" lang="fr-CA" sz="2800" b="0" i="0" u="none" strike="noStrike" cap="none" spc="0" normalizeH="0" baseline="0" dirty="0">
              <a:ln>
                <a:noFill/>
              </a:ln>
              <a:solidFill>
                <a:srgbClr val="6E603B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95" y="4572000"/>
            <a:ext cx="2019300" cy="1352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360" y="1482834"/>
            <a:ext cx="1524000" cy="1147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22" y="5727985"/>
            <a:ext cx="2333625" cy="2159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82" y="5773457"/>
            <a:ext cx="2113280" cy="1935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84" y="7190987"/>
            <a:ext cx="3035024" cy="22762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7830" y="8001000"/>
            <a:ext cx="4922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If a mineral shines like a polished metal surface, it has a </a:t>
            </a:r>
            <a:r>
              <a:rPr lang="en-US" sz="3200" b="1" dirty="0" smtClean="0">
                <a:solidFill>
                  <a:srgbClr val="7030A0"/>
                </a:solidFill>
              </a:rPr>
              <a:t>METALLIC</a:t>
            </a:r>
            <a:r>
              <a:rPr lang="en-US" sz="3200" dirty="0" smtClean="0"/>
              <a:t> </a:t>
            </a:r>
            <a:r>
              <a:rPr lang="en-US" sz="3200" dirty="0" err="1"/>
              <a:t>lustre</a:t>
            </a:r>
            <a:r>
              <a:rPr lang="en-US" sz="32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96012" y="2827979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If a mineral reflects light like a piece of glass, it has a </a:t>
            </a:r>
            <a:r>
              <a:rPr lang="en-US" sz="3200" b="1" dirty="0" smtClean="0">
                <a:solidFill>
                  <a:srgbClr val="7030A0"/>
                </a:solidFill>
              </a:rPr>
              <a:t>GLASSY</a:t>
            </a:r>
            <a:r>
              <a:rPr lang="en-US" sz="3200" dirty="0" smtClean="0"/>
              <a:t> </a:t>
            </a:r>
            <a:r>
              <a:rPr lang="en-US" sz="3200" dirty="0" err="1"/>
              <a:t>lustre</a:t>
            </a:r>
            <a:r>
              <a:rPr lang="en-US" sz="32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400" y="6431340"/>
            <a:ext cx="4114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If the mineral does not reflect light well, it has 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DULL </a:t>
            </a:r>
            <a:r>
              <a:rPr lang="en-US" sz="3200" dirty="0" err="1"/>
              <a:t>lustre</a:t>
            </a:r>
            <a:r>
              <a:rPr lang="en-US" sz="3200" dirty="0"/>
              <a:t>.</a:t>
            </a:r>
            <a:endParaRPr lang="fr-CA" sz="3200" dirty="0"/>
          </a:p>
        </p:txBody>
      </p:sp>
      <p:sp>
        <p:nvSpPr>
          <p:cNvPr id="14" name="Cloud Callout 13"/>
          <p:cNvSpPr/>
          <p:nvPr/>
        </p:nvSpPr>
        <p:spPr>
          <a:xfrm>
            <a:off x="452507" y="2629931"/>
            <a:ext cx="6128578" cy="2405023"/>
          </a:xfrm>
          <a:prstGeom prst="cloudCallou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 shininess, or </a:t>
            </a:r>
            <a:r>
              <a:rPr lang="en-US" sz="2400" b="1" dirty="0" err="1">
                <a:solidFill>
                  <a:srgbClr val="FFFF00"/>
                </a:solidFill>
              </a:rPr>
              <a:t>lusture</a:t>
            </a:r>
            <a:r>
              <a:rPr lang="en-US" sz="2400" b="1" dirty="0">
                <a:solidFill>
                  <a:srgbClr val="FFFF00"/>
                </a:solidFill>
              </a:rPr>
              <a:t> of a mineral depends on how light is reflected from its surface.</a:t>
            </a:r>
          </a:p>
        </p:txBody>
      </p:sp>
    </p:spTree>
    <p:extLst>
      <p:ext uri="{BB962C8B-B14F-4D97-AF65-F5344CB8AC3E}">
        <p14:creationId xmlns:p14="http://schemas.microsoft.com/office/powerpoint/2010/main" val="10461461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9804"/>
          <a:stretch>
            <a:fillRect/>
          </a:stretch>
        </p:blipFill>
        <p:spPr>
          <a:xfrm>
            <a:off x="7645400" y="2699293"/>
            <a:ext cx="3695700" cy="49935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Streak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244600" y="2362200"/>
            <a:ext cx="5041900" cy="66421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reliable way to identify a mineral!</a:t>
            </a:r>
          </a:p>
          <a:p>
            <a:r>
              <a:rPr lang="en-US" dirty="0" smtClean="0"/>
              <a:t>The mark it makes is called a </a:t>
            </a:r>
            <a:r>
              <a:rPr lang="en-US" u="sng" dirty="0" smtClean="0">
                <a:solidFill>
                  <a:srgbClr val="00B050"/>
                </a:solidFill>
              </a:rPr>
              <a:t>STREAK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(a powered form of the mineral)</a:t>
            </a:r>
          </a:p>
          <a:p>
            <a:r>
              <a:rPr lang="en-US" dirty="0" smtClean="0"/>
              <a:t>Gold makes a yellow streak</a:t>
            </a:r>
          </a:p>
          <a:p>
            <a:r>
              <a:rPr lang="en-US" dirty="0" smtClean="0"/>
              <a:t>Pyrite makes a greenish-black or brown-black streak </a:t>
            </a:r>
            <a:endParaRPr lang="en-US" dirty="0"/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8200" y="769620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 the mineral across a piece of unglazed porcelain tile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9093200" y="342903"/>
            <a:ext cx="3200400" cy="2514600"/>
          </a:xfrm>
          <a:prstGeom prst="downArrowCallou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rPr>
              <a:t>The mineral hematite can be dark red, grey or silvery in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rPr>
              <a:t>colour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rPr>
              <a:t>.  It’s streak, however, is always brick red.</a:t>
            </a:r>
            <a:endParaRPr kumimoji="0" lang="fr-CA" sz="2000" b="1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25400" dist="12700" dir="16200000" rotWithShape="0">
                  <a:srgbClr val="000000">
                    <a:alpha val="40000"/>
                  </a:srgbClr>
                </a:outerShdw>
              </a:effectLst>
              <a:uFillTx/>
              <a:sym typeface="Palatino"/>
            </a:endParaRPr>
          </a:p>
        </p:txBody>
      </p:sp>
      <p:grpSp>
        <p:nvGrpSpPr>
          <p:cNvPr id="11" name="SMARTInkShape-Group5"/>
          <p:cNvGrpSpPr/>
          <p:nvPr/>
        </p:nvGrpSpPr>
        <p:grpSpPr>
          <a:xfrm>
            <a:off x="4833451" y="1408853"/>
            <a:ext cx="1571414" cy="1658114"/>
            <a:chOff x="4833451" y="1408853"/>
            <a:chExt cx="1571414" cy="1658114"/>
          </a:xfrm>
        </p:grpSpPr>
        <p:sp>
          <p:nvSpPr>
            <p:cNvPr id="2" name="SMARTInkShape-12"/>
            <p:cNvSpPr/>
            <p:nvPr>
              <p:custDataLst>
                <p:tags r:id="rId4"/>
              </p:custDataLst>
            </p:nvPr>
          </p:nvSpPr>
          <p:spPr>
            <a:xfrm>
              <a:off x="5256107" y="1712302"/>
              <a:ext cx="541867" cy="1354665"/>
            </a:xfrm>
            <a:custGeom>
              <a:avLst/>
              <a:gdLst/>
              <a:ahLst/>
              <a:cxnLst/>
              <a:rect l="0" t="0" r="0" b="0"/>
              <a:pathLst>
                <a:path w="541867" h="1354665">
                  <a:moveTo>
                    <a:pt x="10837" y="10834"/>
                  </a:moveTo>
                  <a:lnTo>
                    <a:pt x="10837" y="10834"/>
                  </a:lnTo>
                  <a:lnTo>
                    <a:pt x="10837" y="5081"/>
                  </a:lnTo>
                  <a:lnTo>
                    <a:pt x="9633" y="3386"/>
                  </a:lnTo>
                  <a:lnTo>
                    <a:pt x="7626" y="2257"/>
                  </a:lnTo>
                  <a:lnTo>
                    <a:pt x="12" y="0"/>
                  </a:lnTo>
                  <a:lnTo>
                    <a:pt x="0" y="16141"/>
                  </a:lnTo>
                  <a:lnTo>
                    <a:pt x="3212" y="22424"/>
                  </a:lnTo>
                  <a:lnTo>
                    <a:pt x="7448" y="29231"/>
                  </a:lnTo>
                  <a:lnTo>
                    <a:pt x="9833" y="41037"/>
                  </a:lnTo>
                  <a:lnTo>
                    <a:pt x="10705" y="67140"/>
                  </a:lnTo>
                  <a:lnTo>
                    <a:pt x="13989" y="75194"/>
                  </a:lnTo>
                  <a:lnTo>
                    <a:pt x="16551" y="79028"/>
                  </a:lnTo>
                  <a:lnTo>
                    <a:pt x="30872" y="131693"/>
                  </a:lnTo>
                  <a:lnTo>
                    <a:pt x="54405" y="184436"/>
                  </a:lnTo>
                  <a:lnTo>
                    <a:pt x="84458" y="236176"/>
                  </a:lnTo>
                  <a:lnTo>
                    <a:pt x="105670" y="282899"/>
                  </a:lnTo>
                  <a:lnTo>
                    <a:pt x="130941" y="328551"/>
                  </a:lnTo>
                  <a:lnTo>
                    <a:pt x="153371" y="377841"/>
                  </a:lnTo>
                  <a:lnTo>
                    <a:pt x="176844" y="431016"/>
                  </a:lnTo>
                  <a:lnTo>
                    <a:pt x="191544" y="473564"/>
                  </a:lnTo>
                  <a:lnTo>
                    <a:pt x="209413" y="516676"/>
                  </a:lnTo>
                  <a:lnTo>
                    <a:pt x="224073" y="561159"/>
                  </a:lnTo>
                  <a:lnTo>
                    <a:pt x="241930" y="610731"/>
                  </a:lnTo>
                  <a:lnTo>
                    <a:pt x="256586" y="657664"/>
                  </a:lnTo>
                  <a:lnTo>
                    <a:pt x="275647" y="707962"/>
                  </a:lnTo>
                  <a:lnTo>
                    <a:pt x="296546" y="753905"/>
                  </a:lnTo>
                  <a:lnTo>
                    <a:pt x="316788" y="798023"/>
                  </a:lnTo>
                  <a:lnTo>
                    <a:pt x="332150" y="841600"/>
                  </a:lnTo>
                  <a:lnTo>
                    <a:pt x="351420" y="886221"/>
                  </a:lnTo>
                  <a:lnTo>
                    <a:pt x="371177" y="934630"/>
                  </a:lnTo>
                  <a:lnTo>
                    <a:pt x="392463" y="987782"/>
                  </a:lnTo>
                  <a:lnTo>
                    <a:pt x="409294" y="1030014"/>
                  </a:lnTo>
                  <a:lnTo>
                    <a:pt x="425769" y="1081682"/>
                  </a:lnTo>
                  <a:lnTo>
                    <a:pt x="441823" y="1126675"/>
                  </a:lnTo>
                  <a:lnTo>
                    <a:pt x="463726" y="1170349"/>
                  </a:lnTo>
                  <a:lnTo>
                    <a:pt x="487480" y="1223657"/>
                  </a:lnTo>
                  <a:lnTo>
                    <a:pt x="506126" y="1273247"/>
                  </a:lnTo>
                  <a:lnTo>
                    <a:pt x="514470" y="1297908"/>
                  </a:lnTo>
                  <a:lnTo>
                    <a:pt x="528016" y="1321337"/>
                  </a:lnTo>
                  <a:lnTo>
                    <a:pt x="530894" y="1329014"/>
                  </a:lnTo>
                  <a:lnTo>
                    <a:pt x="540184" y="1341638"/>
                  </a:lnTo>
                  <a:lnTo>
                    <a:pt x="541866" y="1354664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" name="SMARTInkShape-13"/>
            <p:cNvSpPr/>
            <p:nvPr>
              <p:custDataLst>
                <p:tags r:id="rId5"/>
              </p:custDataLst>
            </p:nvPr>
          </p:nvSpPr>
          <p:spPr>
            <a:xfrm>
              <a:off x="4833451" y="1408853"/>
              <a:ext cx="1159590" cy="726103"/>
            </a:xfrm>
            <a:custGeom>
              <a:avLst/>
              <a:gdLst/>
              <a:ahLst/>
              <a:cxnLst/>
              <a:rect l="0" t="0" r="0" b="0"/>
              <a:pathLst>
                <a:path w="1159590" h="726103">
                  <a:moveTo>
                    <a:pt x="0" y="726102"/>
                  </a:moveTo>
                  <a:lnTo>
                    <a:pt x="0" y="726102"/>
                  </a:lnTo>
                  <a:lnTo>
                    <a:pt x="0" y="720349"/>
                  </a:lnTo>
                  <a:lnTo>
                    <a:pt x="3211" y="714313"/>
                  </a:lnTo>
                  <a:lnTo>
                    <a:pt x="16144" y="699252"/>
                  </a:lnTo>
                  <a:lnTo>
                    <a:pt x="68056" y="657849"/>
                  </a:lnTo>
                  <a:lnTo>
                    <a:pt x="94523" y="637293"/>
                  </a:lnTo>
                  <a:lnTo>
                    <a:pt x="143079" y="608495"/>
                  </a:lnTo>
                  <a:lnTo>
                    <a:pt x="196771" y="572731"/>
                  </a:lnTo>
                  <a:lnTo>
                    <a:pt x="244116" y="541174"/>
                  </a:lnTo>
                  <a:lnTo>
                    <a:pt x="291592" y="507077"/>
                  </a:lnTo>
                  <a:lnTo>
                    <a:pt x="344409" y="465556"/>
                  </a:lnTo>
                  <a:lnTo>
                    <a:pt x="388099" y="433360"/>
                  </a:lnTo>
                  <a:lnTo>
                    <a:pt x="437436" y="400942"/>
                  </a:lnTo>
                  <a:lnTo>
                    <a:pt x="484300" y="368458"/>
                  </a:lnTo>
                  <a:lnTo>
                    <a:pt x="535781" y="335954"/>
                  </a:lnTo>
                  <a:lnTo>
                    <a:pt x="589166" y="303445"/>
                  </a:lnTo>
                  <a:lnTo>
                    <a:pt x="643115" y="270933"/>
                  </a:lnTo>
                  <a:lnTo>
                    <a:pt x="697231" y="238422"/>
                  </a:lnTo>
                  <a:lnTo>
                    <a:pt x="750193" y="205910"/>
                  </a:lnTo>
                  <a:lnTo>
                    <a:pt x="798130" y="173398"/>
                  </a:lnTo>
                  <a:lnTo>
                    <a:pt x="848725" y="142090"/>
                  </a:lnTo>
                  <a:lnTo>
                    <a:pt x="895961" y="117026"/>
                  </a:lnTo>
                  <a:lnTo>
                    <a:pt x="945144" y="94347"/>
                  </a:lnTo>
                  <a:lnTo>
                    <a:pt x="998559" y="65108"/>
                  </a:lnTo>
                  <a:lnTo>
                    <a:pt x="1043628" y="41894"/>
                  </a:lnTo>
                  <a:lnTo>
                    <a:pt x="1091787" y="21959"/>
                  </a:lnTo>
                  <a:lnTo>
                    <a:pt x="1141296" y="1700"/>
                  </a:lnTo>
                  <a:lnTo>
                    <a:pt x="1159589" y="1"/>
                  </a:lnTo>
                  <a:lnTo>
                    <a:pt x="1153840" y="0"/>
                  </a:lnTo>
                  <a:lnTo>
                    <a:pt x="1152146" y="1205"/>
                  </a:lnTo>
                  <a:lnTo>
                    <a:pt x="1151016" y="3212"/>
                  </a:lnTo>
                  <a:lnTo>
                    <a:pt x="1150264" y="5753"/>
                  </a:lnTo>
                  <a:lnTo>
                    <a:pt x="1148557" y="7448"/>
                  </a:lnTo>
                  <a:lnTo>
                    <a:pt x="1143450" y="9331"/>
                  </a:lnTo>
                  <a:lnTo>
                    <a:pt x="1129075" y="10705"/>
                  </a:lnTo>
                  <a:lnTo>
                    <a:pt x="1128411" y="11954"/>
                  </a:lnTo>
                  <a:lnTo>
                    <a:pt x="1127082" y="21675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" name="SMARTInkShape-14"/>
            <p:cNvSpPr/>
            <p:nvPr>
              <p:custDataLst>
                <p:tags r:id="rId6"/>
              </p:custDataLst>
            </p:nvPr>
          </p:nvSpPr>
          <p:spPr>
            <a:xfrm>
              <a:off x="6220694" y="1560576"/>
              <a:ext cx="184171" cy="682753"/>
            </a:xfrm>
            <a:custGeom>
              <a:avLst/>
              <a:gdLst/>
              <a:ahLst/>
              <a:cxnLst/>
              <a:rect l="0" t="0" r="0" b="0"/>
              <a:pathLst>
                <a:path w="184171" h="682753">
                  <a:moveTo>
                    <a:pt x="108309" y="682752"/>
                  </a:moveTo>
                  <a:lnTo>
                    <a:pt x="108309" y="682752"/>
                  </a:lnTo>
                  <a:lnTo>
                    <a:pt x="102556" y="682752"/>
                  </a:lnTo>
                  <a:lnTo>
                    <a:pt x="96520" y="679541"/>
                  </a:lnTo>
                  <a:lnTo>
                    <a:pt x="82834" y="667668"/>
                  </a:lnTo>
                  <a:lnTo>
                    <a:pt x="61331" y="637241"/>
                  </a:lnTo>
                  <a:lnTo>
                    <a:pt x="57326" y="625999"/>
                  </a:lnTo>
                  <a:lnTo>
                    <a:pt x="39225" y="572088"/>
                  </a:lnTo>
                  <a:lnTo>
                    <a:pt x="24762" y="531679"/>
                  </a:lnTo>
                  <a:lnTo>
                    <a:pt x="13309" y="479159"/>
                  </a:lnTo>
                  <a:lnTo>
                    <a:pt x="2418" y="425119"/>
                  </a:lnTo>
                  <a:lnTo>
                    <a:pt x="262" y="378204"/>
                  </a:lnTo>
                  <a:lnTo>
                    <a:pt x="0" y="332529"/>
                  </a:lnTo>
                  <a:lnTo>
                    <a:pt x="5702" y="283234"/>
                  </a:lnTo>
                  <a:lnTo>
                    <a:pt x="18424" y="238710"/>
                  </a:lnTo>
                  <a:lnTo>
                    <a:pt x="32532" y="195129"/>
                  </a:lnTo>
                  <a:lnTo>
                    <a:pt x="46913" y="151734"/>
                  </a:lnTo>
                  <a:lnTo>
                    <a:pt x="73540" y="100749"/>
                  </a:lnTo>
                  <a:lnTo>
                    <a:pt x="110283" y="47150"/>
                  </a:lnTo>
                  <a:lnTo>
                    <a:pt x="128027" y="31096"/>
                  </a:lnTo>
                  <a:lnTo>
                    <a:pt x="181344" y="1465"/>
                  </a:lnTo>
                  <a:lnTo>
                    <a:pt x="184170" y="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0" name="SMARTInkShape-15"/>
            <p:cNvSpPr/>
            <p:nvPr>
              <p:custDataLst>
                <p:tags r:id="rId7"/>
              </p:custDataLst>
            </p:nvPr>
          </p:nvSpPr>
          <p:spPr>
            <a:xfrm>
              <a:off x="6144768" y="1788160"/>
              <a:ext cx="173399" cy="325121"/>
            </a:xfrm>
            <a:custGeom>
              <a:avLst/>
              <a:gdLst/>
              <a:ahLst/>
              <a:cxnLst/>
              <a:rect l="0" t="0" r="0" b="0"/>
              <a:pathLst>
                <a:path w="173399" h="325121">
                  <a:moveTo>
                    <a:pt x="173398" y="325120"/>
                  </a:moveTo>
                  <a:lnTo>
                    <a:pt x="173398" y="325120"/>
                  </a:lnTo>
                  <a:lnTo>
                    <a:pt x="173398" y="319367"/>
                  </a:lnTo>
                  <a:lnTo>
                    <a:pt x="172194" y="317672"/>
                  </a:lnTo>
                  <a:lnTo>
                    <a:pt x="170187" y="316542"/>
                  </a:lnTo>
                  <a:lnTo>
                    <a:pt x="167644" y="315789"/>
                  </a:lnTo>
                  <a:lnTo>
                    <a:pt x="158314" y="308976"/>
                  </a:lnTo>
                  <a:lnTo>
                    <a:pt x="154652" y="302692"/>
                  </a:lnTo>
                  <a:lnTo>
                    <a:pt x="151821" y="295886"/>
                  </a:lnTo>
                  <a:lnTo>
                    <a:pt x="113163" y="241831"/>
                  </a:lnTo>
                  <a:lnTo>
                    <a:pt x="106109" y="219204"/>
                  </a:lnTo>
                  <a:lnTo>
                    <a:pt x="79386" y="169458"/>
                  </a:lnTo>
                  <a:lnTo>
                    <a:pt x="58996" y="126407"/>
                  </a:lnTo>
                  <a:lnTo>
                    <a:pt x="54408" y="105957"/>
                  </a:lnTo>
                  <a:lnTo>
                    <a:pt x="45957" y="91736"/>
                  </a:lnTo>
                  <a:lnTo>
                    <a:pt x="18023" y="55714"/>
                  </a:lnTo>
                  <a:lnTo>
                    <a:pt x="502" y="13018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5" name="SMARTInkShape-Group6"/>
          <p:cNvGrpSpPr/>
          <p:nvPr/>
        </p:nvGrpSpPr>
        <p:grpSpPr>
          <a:xfrm>
            <a:off x="6664960" y="1170432"/>
            <a:ext cx="650241" cy="769452"/>
            <a:chOff x="6664960" y="1170432"/>
            <a:chExt cx="650241" cy="769452"/>
          </a:xfrm>
        </p:grpSpPr>
        <p:sp>
          <p:nvSpPr>
            <p:cNvPr id="12" name="SMARTInkShape-16"/>
            <p:cNvSpPr/>
            <p:nvPr>
              <p:custDataLst>
                <p:tags r:id="rId1"/>
              </p:custDataLst>
            </p:nvPr>
          </p:nvSpPr>
          <p:spPr>
            <a:xfrm>
              <a:off x="6751659" y="1723136"/>
              <a:ext cx="97536" cy="216748"/>
            </a:xfrm>
            <a:custGeom>
              <a:avLst/>
              <a:gdLst/>
              <a:ahLst/>
              <a:cxnLst/>
              <a:rect l="0" t="0" r="0" b="0"/>
              <a:pathLst>
                <a:path w="97536" h="216748">
                  <a:moveTo>
                    <a:pt x="97535" y="216747"/>
                  </a:moveTo>
                  <a:lnTo>
                    <a:pt x="97535" y="216747"/>
                  </a:lnTo>
                  <a:lnTo>
                    <a:pt x="97535" y="210994"/>
                  </a:lnTo>
                  <a:lnTo>
                    <a:pt x="96332" y="209299"/>
                  </a:lnTo>
                  <a:lnTo>
                    <a:pt x="94325" y="208169"/>
                  </a:lnTo>
                  <a:lnTo>
                    <a:pt x="91782" y="207416"/>
                  </a:lnTo>
                  <a:lnTo>
                    <a:pt x="90088" y="205709"/>
                  </a:lnTo>
                  <a:lnTo>
                    <a:pt x="84157" y="194319"/>
                  </a:lnTo>
                  <a:lnTo>
                    <a:pt x="79548" y="187512"/>
                  </a:lnTo>
                  <a:lnTo>
                    <a:pt x="62546" y="138338"/>
                  </a:lnTo>
                  <a:lnTo>
                    <a:pt x="56663" y="121667"/>
                  </a:lnTo>
                  <a:lnTo>
                    <a:pt x="51709" y="105890"/>
                  </a:lnTo>
                  <a:lnTo>
                    <a:pt x="45826" y="89174"/>
                  </a:lnTo>
                  <a:lnTo>
                    <a:pt x="43246" y="80574"/>
                  </a:lnTo>
                  <a:lnTo>
                    <a:pt x="26165" y="50448"/>
                  </a:lnTo>
                  <a:lnTo>
                    <a:pt x="21800" y="37157"/>
                  </a:lnTo>
                  <a:lnTo>
                    <a:pt x="14621" y="25593"/>
                  </a:lnTo>
                  <a:lnTo>
                    <a:pt x="10754" y="1454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3" name="SMARTInkShape-17"/>
            <p:cNvSpPr/>
            <p:nvPr>
              <p:custDataLst>
                <p:tags r:id="rId2"/>
              </p:custDataLst>
            </p:nvPr>
          </p:nvSpPr>
          <p:spPr>
            <a:xfrm>
              <a:off x="6664960" y="1441365"/>
              <a:ext cx="10839" cy="54188"/>
            </a:xfrm>
            <a:custGeom>
              <a:avLst/>
              <a:gdLst/>
              <a:ahLst/>
              <a:cxnLst/>
              <a:rect l="0" t="0" r="0" b="0"/>
              <a:pathLst>
                <a:path w="10839" h="54188">
                  <a:moveTo>
                    <a:pt x="10838" y="54187"/>
                  </a:moveTo>
                  <a:lnTo>
                    <a:pt x="10838" y="54187"/>
                  </a:lnTo>
                  <a:lnTo>
                    <a:pt x="10838" y="44856"/>
                  </a:lnTo>
                  <a:lnTo>
                    <a:pt x="3390" y="34995"/>
                  </a:lnTo>
                  <a:lnTo>
                    <a:pt x="1004" y="24953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4" name="SMARTInkShape-18"/>
            <p:cNvSpPr/>
            <p:nvPr>
              <p:custDataLst>
                <p:tags r:id="rId3"/>
              </p:custDataLst>
            </p:nvPr>
          </p:nvSpPr>
          <p:spPr>
            <a:xfrm>
              <a:off x="6970161" y="1170432"/>
              <a:ext cx="345040" cy="682753"/>
            </a:xfrm>
            <a:custGeom>
              <a:avLst/>
              <a:gdLst/>
              <a:ahLst/>
              <a:cxnLst/>
              <a:rect l="0" t="0" r="0" b="0"/>
              <a:pathLst>
                <a:path w="345040" h="682753">
                  <a:moveTo>
                    <a:pt x="95781" y="682752"/>
                  </a:moveTo>
                  <a:lnTo>
                    <a:pt x="95781" y="682752"/>
                  </a:lnTo>
                  <a:lnTo>
                    <a:pt x="101534" y="682752"/>
                  </a:lnTo>
                  <a:lnTo>
                    <a:pt x="107569" y="679541"/>
                  </a:lnTo>
                  <a:lnTo>
                    <a:pt x="158903" y="630428"/>
                  </a:lnTo>
                  <a:lnTo>
                    <a:pt x="207867" y="581501"/>
                  </a:lnTo>
                  <a:lnTo>
                    <a:pt x="258347" y="531023"/>
                  </a:lnTo>
                  <a:lnTo>
                    <a:pt x="281488" y="502129"/>
                  </a:lnTo>
                  <a:lnTo>
                    <a:pt x="315033" y="451555"/>
                  </a:lnTo>
                  <a:lnTo>
                    <a:pt x="334666" y="400981"/>
                  </a:lnTo>
                  <a:lnTo>
                    <a:pt x="341966" y="382518"/>
                  </a:lnTo>
                  <a:lnTo>
                    <a:pt x="344432" y="365491"/>
                  </a:lnTo>
                  <a:lnTo>
                    <a:pt x="341559" y="357914"/>
                  </a:lnTo>
                  <a:lnTo>
                    <a:pt x="329902" y="343238"/>
                  </a:lnTo>
                  <a:lnTo>
                    <a:pt x="313795" y="332361"/>
                  </a:lnTo>
                  <a:lnTo>
                    <a:pt x="293771" y="327266"/>
                  </a:lnTo>
                  <a:lnTo>
                    <a:pt x="245302" y="325308"/>
                  </a:lnTo>
                  <a:lnTo>
                    <a:pt x="193027" y="325145"/>
                  </a:lnTo>
                  <a:lnTo>
                    <a:pt x="160718" y="328338"/>
                  </a:lnTo>
                  <a:lnTo>
                    <a:pt x="139092" y="331367"/>
                  </a:lnTo>
                  <a:lnTo>
                    <a:pt x="84938" y="326180"/>
                  </a:lnTo>
                  <a:lnTo>
                    <a:pt x="50245" y="324125"/>
                  </a:lnTo>
                  <a:lnTo>
                    <a:pt x="18635" y="315817"/>
                  </a:lnTo>
                  <a:lnTo>
                    <a:pt x="15451" y="314101"/>
                  </a:lnTo>
                  <a:lnTo>
                    <a:pt x="13327" y="311753"/>
                  </a:lnTo>
                  <a:lnTo>
                    <a:pt x="7129" y="302696"/>
                  </a:lnTo>
                  <a:lnTo>
                    <a:pt x="4168" y="299333"/>
                  </a:lnTo>
                  <a:lnTo>
                    <a:pt x="0" y="277341"/>
                  </a:lnTo>
                  <a:lnTo>
                    <a:pt x="7729" y="231442"/>
                  </a:lnTo>
                  <a:lnTo>
                    <a:pt x="20188" y="203841"/>
                  </a:lnTo>
                  <a:lnTo>
                    <a:pt x="61520" y="154661"/>
                  </a:lnTo>
                  <a:lnTo>
                    <a:pt x="103329" y="117651"/>
                  </a:lnTo>
                  <a:lnTo>
                    <a:pt x="143909" y="91989"/>
                  </a:lnTo>
                  <a:lnTo>
                    <a:pt x="186437" y="69134"/>
                  </a:lnTo>
                  <a:lnTo>
                    <a:pt x="229543" y="47109"/>
                  </a:lnTo>
                  <a:lnTo>
                    <a:pt x="272821" y="31084"/>
                  </a:lnTo>
                  <a:lnTo>
                    <a:pt x="325778" y="8638"/>
                  </a:lnTo>
                  <a:lnTo>
                    <a:pt x="345039" y="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63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5936</TotalTime>
  <Words>474</Words>
  <Application>Microsoft Office PowerPoint</Application>
  <PresentationFormat>Custom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Minerals</vt:lpstr>
      <vt:lpstr>PowerPoint Presentation</vt:lpstr>
      <vt:lpstr>PowerPoint Presentation</vt:lpstr>
      <vt:lpstr>Minerals Around Us</vt:lpstr>
      <vt:lpstr>Sand Detective</vt:lpstr>
      <vt:lpstr>You can identify a mineral by examining it’s properties:</vt:lpstr>
      <vt:lpstr>Colour</vt:lpstr>
      <vt:lpstr>Lustre</vt:lpstr>
      <vt:lpstr>Streak</vt:lpstr>
      <vt:lpstr>Hardness</vt:lpstr>
      <vt:lpstr>Cleavage or Fracture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</dc:title>
  <cp:lastModifiedBy>teacher</cp:lastModifiedBy>
  <cp:revision>8</cp:revision>
  <dcterms:modified xsi:type="dcterms:W3CDTF">2017-04-28T17:43:37Z</dcterms:modified>
</cp:coreProperties>
</file>